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0bedb4fa4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182599f1b4534"/>
  </p:sldMasterIdLst>
  <p:sldIdLst>
    <p:sldId xmlns:r="http://schemas.openxmlformats.org/officeDocument/2006/relationships" id="256" r:id="R29c64b0a4adc4436"/>
    <p:sldId xmlns:r="http://schemas.openxmlformats.org/officeDocument/2006/relationships" id="257" r:id="Rcf934b20897941b8"/>
    <p:sldId xmlns:r="http://schemas.openxmlformats.org/officeDocument/2006/relationships" id="258" r:id="R4a36be6728bf4185"/>
    <p:sldId xmlns:r="http://schemas.openxmlformats.org/officeDocument/2006/relationships" id="259" r:id="R6e84d994a84a42fc"/>
    <p:sldId xmlns:r="http://schemas.openxmlformats.org/officeDocument/2006/relationships" id="260" r:id="R05fe88a4c6b64efd"/>
    <p:sldId xmlns:r="http://schemas.openxmlformats.org/officeDocument/2006/relationships" id="261" r:id="R62da98b7a7124aae"/>
    <p:sldId xmlns:r="http://schemas.openxmlformats.org/officeDocument/2006/relationships" id="262" r:id="R73bb55c8cc5e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182599f1b4534" /><Relationship Type="http://schemas.openxmlformats.org/officeDocument/2006/relationships/slide" Target="/ppt/slides/slide1.xml" Id="R29c64b0a4adc4436" /><Relationship Type="http://schemas.openxmlformats.org/officeDocument/2006/relationships/slide" Target="/ppt/slides/slide2.xml" Id="Rcf934b20897941b8" /><Relationship Type="http://schemas.openxmlformats.org/officeDocument/2006/relationships/slide" Target="/ppt/slides/slide3.xml" Id="R4a36be6728bf4185" /><Relationship Type="http://schemas.openxmlformats.org/officeDocument/2006/relationships/slide" Target="/ppt/slides/slide4.xml" Id="R6e84d994a84a42fc" /><Relationship Type="http://schemas.openxmlformats.org/officeDocument/2006/relationships/slide" Target="/ppt/slides/slide5.xml" Id="R05fe88a4c6b64efd" /><Relationship Type="http://schemas.openxmlformats.org/officeDocument/2006/relationships/slide" Target="/ppt/slides/slide6.xml" Id="R62da98b7a7124aae" /><Relationship Type="http://schemas.openxmlformats.org/officeDocument/2006/relationships/slide" Target="/ppt/slides/slide7.xml" Id="R73bb55c8cc5e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04eda70c4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e6d357e74fed" /><Relationship Type="http://schemas.openxmlformats.org/officeDocument/2006/relationships/theme" Target="/ppt/slideMasters/theme/theme1.xml" Id="R463d27228357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ae6d357e7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fd865726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cc406b94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59aad5fb1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155328fa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199813b5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1b0d42a7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32cab62d2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RAGA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AARTUN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ALEXANDERSEN AARTUN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Landnotveien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