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2ebd82c4004e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2755febc594b1d"/>
  </p:sldMasterIdLst>
  <p:sldIdLst>
    <p:sldId xmlns:r="http://schemas.openxmlformats.org/officeDocument/2006/relationships" id="256" r:id="Rdada78da55e44532"/>
    <p:sldId xmlns:r="http://schemas.openxmlformats.org/officeDocument/2006/relationships" id="257" r:id="Re3b96737a5a346a7"/>
    <p:sldId xmlns:r="http://schemas.openxmlformats.org/officeDocument/2006/relationships" id="258" r:id="Rc64c1ad67c594572"/>
    <p:sldId xmlns:r="http://schemas.openxmlformats.org/officeDocument/2006/relationships" id="259" r:id="Rd276b79514a44a99"/>
    <p:sldId xmlns:r="http://schemas.openxmlformats.org/officeDocument/2006/relationships" id="260" r:id="R5eec30ec94e947b6"/>
    <p:sldId xmlns:r="http://schemas.openxmlformats.org/officeDocument/2006/relationships" id="261" r:id="R152153b784ca4e1f"/>
    <p:sldId xmlns:r="http://schemas.openxmlformats.org/officeDocument/2006/relationships" id="262" r:id="R36a0b59f2fa845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755febc594b1d" /><Relationship Type="http://schemas.openxmlformats.org/officeDocument/2006/relationships/slide" Target="/ppt/slides/slide1.xml" Id="Rdada78da55e44532" /><Relationship Type="http://schemas.openxmlformats.org/officeDocument/2006/relationships/slide" Target="/ppt/slides/slide2.xml" Id="Re3b96737a5a346a7" /><Relationship Type="http://schemas.openxmlformats.org/officeDocument/2006/relationships/slide" Target="/ppt/slides/slide3.xml" Id="Rc64c1ad67c594572" /><Relationship Type="http://schemas.openxmlformats.org/officeDocument/2006/relationships/slide" Target="/ppt/slides/slide4.xml" Id="Rd276b79514a44a99" /><Relationship Type="http://schemas.openxmlformats.org/officeDocument/2006/relationships/slide" Target="/ppt/slides/slide5.xml" Id="R5eec30ec94e947b6" /><Relationship Type="http://schemas.openxmlformats.org/officeDocument/2006/relationships/slide" Target="/ppt/slides/slide6.xml" Id="R152153b784ca4e1f" /><Relationship Type="http://schemas.openxmlformats.org/officeDocument/2006/relationships/slide" Target="/ppt/slides/slide7.xml" Id="R36a0b59f2fa845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a699a30e048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77ee887c44a8b" /><Relationship Type="http://schemas.openxmlformats.org/officeDocument/2006/relationships/theme" Target="/ppt/slideMasters/theme/theme1.xml" Id="R438d44a826e64b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77ee887c44a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7bab9d83e4a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b12d30fe64b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3244c0aa74b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36c48b07c45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32273ddc845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77e2d348b4d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af8ac779946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AICONO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AICONO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11 880 183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701 851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1 407 845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4 511 557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AICONO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02 01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hei@aicono.no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aicono.no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823 820 232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