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33221ba5c6486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00d32674b904e43"/>
  </p:sldMasterIdLst>
  <p:sldIdLst>
    <p:sldId xmlns:r="http://schemas.openxmlformats.org/officeDocument/2006/relationships" id="256" r:id="R4827d6af3bbd47b0"/>
    <p:sldId xmlns:r="http://schemas.openxmlformats.org/officeDocument/2006/relationships" id="257" r:id="Rd9750c34f4db4818"/>
    <p:sldId xmlns:r="http://schemas.openxmlformats.org/officeDocument/2006/relationships" id="258" r:id="R9933ea8cec4b464d"/>
    <p:sldId xmlns:r="http://schemas.openxmlformats.org/officeDocument/2006/relationships" id="259" r:id="R29048c9d2cf24fc2"/>
    <p:sldId xmlns:r="http://schemas.openxmlformats.org/officeDocument/2006/relationships" id="260" r:id="R327788f21f594a13"/>
    <p:sldId xmlns:r="http://schemas.openxmlformats.org/officeDocument/2006/relationships" id="261" r:id="Rb902d1ee16534ae8"/>
    <p:sldId xmlns:r="http://schemas.openxmlformats.org/officeDocument/2006/relationships" id="262" r:id="Rf2923bf79047479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00d32674b904e43" /><Relationship Type="http://schemas.openxmlformats.org/officeDocument/2006/relationships/slide" Target="/ppt/slides/slide1.xml" Id="R4827d6af3bbd47b0" /><Relationship Type="http://schemas.openxmlformats.org/officeDocument/2006/relationships/slide" Target="/ppt/slides/slide2.xml" Id="Rd9750c34f4db4818" /><Relationship Type="http://schemas.openxmlformats.org/officeDocument/2006/relationships/slide" Target="/ppt/slides/slide3.xml" Id="R9933ea8cec4b464d" /><Relationship Type="http://schemas.openxmlformats.org/officeDocument/2006/relationships/slide" Target="/ppt/slides/slide4.xml" Id="R29048c9d2cf24fc2" /><Relationship Type="http://schemas.openxmlformats.org/officeDocument/2006/relationships/slide" Target="/ppt/slides/slide5.xml" Id="R327788f21f594a13" /><Relationship Type="http://schemas.openxmlformats.org/officeDocument/2006/relationships/slide" Target="/ppt/slides/slide6.xml" Id="Rb902d1ee16534ae8" /><Relationship Type="http://schemas.openxmlformats.org/officeDocument/2006/relationships/slide" Target="/ppt/slides/slide7.xml" Id="Rf2923bf79047479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f6eaf4d18d34f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628535d7a440f" /><Relationship Type="http://schemas.openxmlformats.org/officeDocument/2006/relationships/theme" Target="/ppt/slideMasters/theme/theme1.xml" Id="R19b496a1149c48b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6a628535d7a440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f57990e8924f0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3b33d8ac2f42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ed098ef4d74f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6985667b2d413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82f792ce36456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4570f86bd63408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e084c81b9348a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CHIP MIDCO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MIDCO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−52 977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630 207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1 366 289 932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1 366 975 886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CHIP TOPCO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Hieronymus Heyerdahls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823 807 732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CHIP MIDCO AS</a:t>
            </a:r>
          </a:p>
        </p:txBody>
      </p:sp>
    </p:spTree>
  </p:cSld>
  <p:clrMapOvr>
    <a:masterClrMapping xmlns:a="http://schemas.openxmlformats.org/drawingml/2006/main"/>
  </p:clrMapOvr>
</p:sld>
</file>