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460b84610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fc77339a449b1"/>
  </p:sldMasterIdLst>
  <p:sldIdLst>
    <p:sldId xmlns:r="http://schemas.openxmlformats.org/officeDocument/2006/relationships" id="256" r:id="Rdd011f59ec544139"/>
    <p:sldId xmlns:r="http://schemas.openxmlformats.org/officeDocument/2006/relationships" id="257" r:id="Ra8b26a5c0b5c4923"/>
    <p:sldId xmlns:r="http://schemas.openxmlformats.org/officeDocument/2006/relationships" id="258" r:id="R5d1f7f98a4234ef2"/>
    <p:sldId xmlns:r="http://schemas.openxmlformats.org/officeDocument/2006/relationships" id="259" r:id="Rfb8a23d2ab674ffb"/>
    <p:sldId xmlns:r="http://schemas.openxmlformats.org/officeDocument/2006/relationships" id="260" r:id="R21d5b6fe166e43d3"/>
    <p:sldId xmlns:r="http://schemas.openxmlformats.org/officeDocument/2006/relationships" id="261" r:id="R3450c29b64e24657"/>
    <p:sldId xmlns:r="http://schemas.openxmlformats.org/officeDocument/2006/relationships" id="262" r:id="R61b48821d2f4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fc77339a449b1" /><Relationship Type="http://schemas.openxmlformats.org/officeDocument/2006/relationships/slide" Target="/ppt/slides/slide1.xml" Id="Rdd011f59ec544139" /><Relationship Type="http://schemas.openxmlformats.org/officeDocument/2006/relationships/slide" Target="/ppt/slides/slide2.xml" Id="Ra8b26a5c0b5c4923" /><Relationship Type="http://schemas.openxmlformats.org/officeDocument/2006/relationships/slide" Target="/ppt/slides/slide3.xml" Id="R5d1f7f98a4234ef2" /><Relationship Type="http://schemas.openxmlformats.org/officeDocument/2006/relationships/slide" Target="/ppt/slides/slide4.xml" Id="Rfb8a23d2ab674ffb" /><Relationship Type="http://schemas.openxmlformats.org/officeDocument/2006/relationships/slide" Target="/ppt/slides/slide5.xml" Id="R21d5b6fe166e43d3" /><Relationship Type="http://schemas.openxmlformats.org/officeDocument/2006/relationships/slide" Target="/ppt/slides/slide6.xml" Id="R3450c29b64e24657" /><Relationship Type="http://schemas.openxmlformats.org/officeDocument/2006/relationships/slide" Target="/ppt/slides/slide7.xml" Id="R61b48821d2f4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a72d9e1be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94c6c0e94518" /><Relationship Type="http://schemas.openxmlformats.org/officeDocument/2006/relationships/theme" Target="/ppt/slideMasters/theme/theme1.xml" Id="Red8e826e933546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b94c6c0e9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a0ad333d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f1b887e2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d1244b29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38537a0a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331f6bef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a1bc313f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07a1f32d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