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ee7e14d9a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20d3ba7104001"/>
  </p:sldMasterIdLst>
  <p:sldIdLst>
    <p:sldId xmlns:r="http://schemas.openxmlformats.org/officeDocument/2006/relationships" id="256" r:id="R87742af23d26400c"/>
    <p:sldId xmlns:r="http://schemas.openxmlformats.org/officeDocument/2006/relationships" id="257" r:id="R7e98a9ab26614569"/>
    <p:sldId xmlns:r="http://schemas.openxmlformats.org/officeDocument/2006/relationships" id="258" r:id="Rf1ae8023797c4215"/>
    <p:sldId xmlns:r="http://schemas.openxmlformats.org/officeDocument/2006/relationships" id="259" r:id="R29dbbde6367f494d"/>
    <p:sldId xmlns:r="http://schemas.openxmlformats.org/officeDocument/2006/relationships" id="260" r:id="R4a385c5af7d24bb7"/>
    <p:sldId xmlns:r="http://schemas.openxmlformats.org/officeDocument/2006/relationships" id="261" r:id="Rb6c88cad7e9842d6"/>
    <p:sldId xmlns:r="http://schemas.openxmlformats.org/officeDocument/2006/relationships" id="262" r:id="R8ce83dd2110a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20d3ba7104001" /><Relationship Type="http://schemas.openxmlformats.org/officeDocument/2006/relationships/slide" Target="/ppt/slides/slide1.xml" Id="R87742af23d26400c" /><Relationship Type="http://schemas.openxmlformats.org/officeDocument/2006/relationships/slide" Target="/ppt/slides/slide2.xml" Id="R7e98a9ab26614569" /><Relationship Type="http://schemas.openxmlformats.org/officeDocument/2006/relationships/slide" Target="/ppt/slides/slide3.xml" Id="Rf1ae8023797c4215" /><Relationship Type="http://schemas.openxmlformats.org/officeDocument/2006/relationships/slide" Target="/ppt/slides/slide4.xml" Id="R29dbbde6367f494d" /><Relationship Type="http://schemas.openxmlformats.org/officeDocument/2006/relationships/slide" Target="/ppt/slides/slide5.xml" Id="R4a385c5af7d24bb7" /><Relationship Type="http://schemas.openxmlformats.org/officeDocument/2006/relationships/slide" Target="/ppt/slides/slide6.xml" Id="Rb6c88cad7e9842d6" /><Relationship Type="http://schemas.openxmlformats.org/officeDocument/2006/relationships/slide" Target="/ppt/slides/slide7.xml" Id="R8ce83dd2110a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705aea667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a6b343c214b84" /><Relationship Type="http://schemas.openxmlformats.org/officeDocument/2006/relationships/theme" Target="/ppt/slideMasters/theme/theme1.xml" Id="R7ab86d26b51c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a6b343c21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07e76099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f8c4a5c1c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529948b29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95bbae058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0504adb5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60f57c69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3f81d8a1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