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ce0b6c19ce4f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6d94fd752e4047"/>
  </p:sldMasterIdLst>
  <p:sldIdLst>
    <p:sldId xmlns:r="http://schemas.openxmlformats.org/officeDocument/2006/relationships" id="256" r:id="R011b46aedf73400d"/>
    <p:sldId xmlns:r="http://schemas.openxmlformats.org/officeDocument/2006/relationships" id="257" r:id="Rb5c4e2b2ceb54ff9"/>
    <p:sldId xmlns:r="http://schemas.openxmlformats.org/officeDocument/2006/relationships" id="258" r:id="R737f7695283c4781"/>
    <p:sldId xmlns:r="http://schemas.openxmlformats.org/officeDocument/2006/relationships" id="259" r:id="R64703185db1b42a4"/>
    <p:sldId xmlns:r="http://schemas.openxmlformats.org/officeDocument/2006/relationships" id="260" r:id="Rd32c2ff8456c4f44"/>
    <p:sldId xmlns:r="http://schemas.openxmlformats.org/officeDocument/2006/relationships" id="261" r:id="R994d0b61fe104472"/>
    <p:sldId xmlns:r="http://schemas.openxmlformats.org/officeDocument/2006/relationships" id="262" r:id="Rdfc7f420b6f14a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6d94fd752e4047" /><Relationship Type="http://schemas.openxmlformats.org/officeDocument/2006/relationships/slide" Target="/ppt/slides/slide1.xml" Id="R011b46aedf73400d" /><Relationship Type="http://schemas.openxmlformats.org/officeDocument/2006/relationships/slide" Target="/ppt/slides/slide2.xml" Id="Rb5c4e2b2ceb54ff9" /><Relationship Type="http://schemas.openxmlformats.org/officeDocument/2006/relationships/slide" Target="/ppt/slides/slide3.xml" Id="R737f7695283c4781" /><Relationship Type="http://schemas.openxmlformats.org/officeDocument/2006/relationships/slide" Target="/ppt/slides/slide4.xml" Id="R64703185db1b42a4" /><Relationship Type="http://schemas.openxmlformats.org/officeDocument/2006/relationships/slide" Target="/ppt/slides/slide5.xml" Id="Rd32c2ff8456c4f44" /><Relationship Type="http://schemas.openxmlformats.org/officeDocument/2006/relationships/slide" Target="/ppt/slides/slide6.xml" Id="R994d0b61fe104472" /><Relationship Type="http://schemas.openxmlformats.org/officeDocument/2006/relationships/slide" Target="/ppt/slides/slide7.xml" Id="Rdfc7f420b6f14a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b56839a0b242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5f75a694b414f" /><Relationship Type="http://schemas.openxmlformats.org/officeDocument/2006/relationships/theme" Target="/ppt/slideMasters/theme/theme1.xml" Id="R96e10fc4e12f45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85f75a694b41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f2d4976704a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1e95817e54b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66cbbcb8b40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904039b6248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fd22f8dbc4d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d5546035647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7f2d85a2649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WERGELAND-HOLDING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WERGELAND-HOLDING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−4 497 874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194 851 910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567 267 327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906 040 618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WHITE INVEST AS  –  60,8 %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ELWE INVEST AS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HELLANDSJØ LARS BJARNE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T.W INVEST AS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SIV HEGE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TERJE  –  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Sløvågen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823 265 522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