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6a22f740a084f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08a60c6f44d30"/>
  </p:sldMasterIdLst>
  <p:sldIdLst>
    <p:sldId xmlns:r="http://schemas.openxmlformats.org/officeDocument/2006/relationships" id="256" r:id="Rf886957d8bbe4641"/>
    <p:sldId xmlns:r="http://schemas.openxmlformats.org/officeDocument/2006/relationships" id="257" r:id="R4083b4b257d84976"/>
    <p:sldId xmlns:r="http://schemas.openxmlformats.org/officeDocument/2006/relationships" id="258" r:id="R3175a0d57170400d"/>
    <p:sldId xmlns:r="http://schemas.openxmlformats.org/officeDocument/2006/relationships" id="259" r:id="Re7b946577de7401e"/>
    <p:sldId xmlns:r="http://schemas.openxmlformats.org/officeDocument/2006/relationships" id="260" r:id="R4875feaedd8c4660"/>
    <p:sldId xmlns:r="http://schemas.openxmlformats.org/officeDocument/2006/relationships" id="261" r:id="R28a010d22d49426b"/>
    <p:sldId xmlns:r="http://schemas.openxmlformats.org/officeDocument/2006/relationships" id="262" r:id="R10fa45515aa540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08a60c6f44d30" /><Relationship Type="http://schemas.openxmlformats.org/officeDocument/2006/relationships/slide" Target="/ppt/slides/slide1.xml" Id="Rf886957d8bbe4641" /><Relationship Type="http://schemas.openxmlformats.org/officeDocument/2006/relationships/slide" Target="/ppt/slides/slide2.xml" Id="R4083b4b257d84976" /><Relationship Type="http://schemas.openxmlformats.org/officeDocument/2006/relationships/slide" Target="/ppt/slides/slide3.xml" Id="R3175a0d57170400d" /><Relationship Type="http://schemas.openxmlformats.org/officeDocument/2006/relationships/slide" Target="/ppt/slides/slide4.xml" Id="Re7b946577de7401e" /><Relationship Type="http://schemas.openxmlformats.org/officeDocument/2006/relationships/slide" Target="/ppt/slides/slide5.xml" Id="R4875feaedd8c4660" /><Relationship Type="http://schemas.openxmlformats.org/officeDocument/2006/relationships/slide" Target="/ppt/slides/slide6.xml" Id="R28a010d22d49426b" /><Relationship Type="http://schemas.openxmlformats.org/officeDocument/2006/relationships/slide" Target="/ppt/slides/slide7.xml" Id="R10fa45515aa540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f55655887b44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c9ccb16244165" /><Relationship Type="http://schemas.openxmlformats.org/officeDocument/2006/relationships/theme" Target="/ppt/slideMasters/theme/theme1.xml" Id="Rc22fbc16988f46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9c9ccb162441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2d274432545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b64d6da8a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c9bff8cc845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6203adc5043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5390ae1a941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80875d3ea49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38c87ce5f49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NORVIK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REVISJON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14 172 203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5 561 053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4 369 611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7 736 458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NORVIKS HOLDING AS  –  99,7 %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NORVIK CATO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823 191 022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NORVIK REVISJON AS</a:t>
            </a:r>
          </a:p>
        </p:txBody>
      </p:sp>
    </p:spTree>
  </p:cSld>
  <p:clrMapOvr>
    <a:masterClrMapping xmlns:a="http://schemas.openxmlformats.org/drawingml/2006/main"/>
  </p:clrMapOvr>
</p:sld>
</file>