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d051316b5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34929601849d8"/>
  </p:sldMasterIdLst>
  <p:sldIdLst>
    <p:sldId xmlns:r="http://schemas.openxmlformats.org/officeDocument/2006/relationships" id="256" r:id="R04848495ae144f70"/>
    <p:sldId xmlns:r="http://schemas.openxmlformats.org/officeDocument/2006/relationships" id="257" r:id="R2545b306fd484e7a"/>
    <p:sldId xmlns:r="http://schemas.openxmlformats.org/officeDocument/2006/relationships" id="258" r:id="R28d0811f988349d3"/>
    <p:sldId xmlns:r="http://schemas.openxmlformats.org/officeDocument/2006/relationships" id="259" r:id="R0dd76910de644931"/>
    <p:sldId xmlns:r="http://schemas.openxmlformats.org/officeDocument/2006/relationships" id="260" r:id="Ra0619a6d8fc14c45"/>
    <p:sldId xmlns:r="http://schemas.openxmlformats.org/officeDocument/2006/relationships" id="261" r:id="R071b27a375ef4d8a"/>
    <p:sldId xmlns:r="http://schemas.openxmlformats.org/officeDocument/2006/relationships" id="262" r:id="R3445f35a438c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34929601849d8" /><Relationship Type="http://schemas.openxmlformats.org/officeDocument/2006/relationships/slide" Target="/ppt/slides/slide1.xml" Id="R04848495ae144f70" /><Relationship Type="http://schemas.openxmlformats.org/officeDocument/2006/relationships/slide" Target="/ppt/slides/slide2.xml" Id="R2545b306fd484e7a" /><Relationship Type="http://schemas.openxmlformats.org/officeDocument/2006/relationships/slide" Target="/ppt/slides/slide3.xml" Id="R28d0811f988349d3" /><Relationship Type="http://schemas.openxmlformats.org/officeDocument/2006/relationships/slide" Target="/ppt/slides/slide4.xml" Id="R0dd76910de644931" /><Relationship Type="http://schemas.openxmlformats.org/officeDocument/2006/relationships/slide" Target="/ppt/slides/slide5.xml" Id="Ra0619a6d8fc14c45" /><Relationship Type="http://schemas.openxmlformats.org/officeDocument/2006/relationships/slide" Target="/ppt/slides/slide6.xml" Id="R071b27a375ef4d8a" /><Relationship Type="http://schemas.openxmlformats.org/officeDocument/2006/relationships/slide" Target="/ppt/slides/slide7.xml" Id="R3445f35a438c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291285c3b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a952d7644825" /><Relationship Type="http://schemas.openxmlformats.org/officeDocument/2006/relationships/theme" Target="/ppt/slideMasters/theme/theme1.xml" Id="Ra443fce99083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ea952d764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a0aac771a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6dd0f02e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15e3e0b48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09154d61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8d78e306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f9f80000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e3d357987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