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6b5cdd63b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245a54cab4ec6"/>
  </p:sldMasterIdLst>
  <p:sldIdLst>
    <p:sldId xmlns:r="http://schemas.openxmlformats.org/officeDocument/2006/relationships" id="256" r:id="Rf19a5337125a49c9"/>
    <p:sldId xmlns:r="http://schemas.openxmlformats.org/officeDocument/2006/relationships" id="257" r:id="R48807bb932de401e"/>
    <p:sldId xmlns:r="http://schemas.openxmlformats.org/officeDocument/2006/relationships" id="258" r:id="R157baadff1c642e0"/>
    <p:sldId xmlns:r="http://schemas.openxmlformats.org/officeDocument/2006/relationships" id="259" r:id="Rc7826dd702404210"/>
    <p:sldId xmlns:r="http://schemas.openxmlformats.org/officeDocument/2006/relationships" id="260" r:id="R02a0c7f5c74e4015"/>
    <p:sldId xmlns:r="http://schemas.openxmlformats.org/officeDocument/2006/relationships" id="261" r:id="Ra7bb432c151a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245a54cab4ec6" /><Relationship Type="http://schemas.openxmlformats.org/officeDocument/2006/relationships/slide" Target="/ppt/slides/slide1.xml" Id="Rf19a5337125a49c9" /><Relationship Type="http://schemas.openxmlformats.org/officeDocument/2006/relationships/slide" Target="/ppt/slides/slide2.xml" Id="R48807bb932de401e" /><Relationship Type="http://schemas.openxmlformats.org/officeDocument/2006/relationships/slide" Target="/ppt/slides/slide3.xml" Id="R157baadff1c642e0" /><Relationship Type="http://schemas.openxmlformats.org/officeDocument/2006/relationships/slide" Target="/ppt/slides/slide4.xml" Id="Rc7826dd702404210" /><Relationship Type="http://schemas.openxmlformats.org/officeDocument/2006/relationships/slide" Target="/ppt/slides/slide5.xml" Id="R02a0c7f5c74e4015" /><Relationship Type="http://schemas.openxmlformats.org/officeDocument/2006/relationships/slide" Target="/ppt/slides/slide6.xml" Id="Ra7bb432c151a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ac19c9017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033d1db248f8" /><Relationship Type="http://schemas.openxmlformats.org/officeDocument/2006/relationships/theme" Target="/ppt/slideMasters/theme/theme1.xml" Id="R22f65016acb4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0033d1db2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c061e7fac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fed5a8b56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e636bba42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06f734419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008be27640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ec71b901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