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c5706b750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e1f32af614114"/>
  </p:sldMasterIdLst>
  <p:sldIdLst>
    <p:sldId xmlns:r="http://schemas.openxmlformats.org/officeDocument/2006/relationships" id="256" r:id="R24ef91e909c74fff"/>
    <p:sldId xmlns:r="http://schemas.openxmlformats.org/officeDocument/2006/relationships" id="257" r:id="R0971a45bc1b9404b"/>
    <p:sldId xmlns:r="http://schemas.openxmlformats.org/officeDocument/2006/relationships" id="258" r:id="R7aec67cf78b840dd"/>
    <p:sldId xmlns:r="http://schemas.openxmlformats.org/officeDocument/2006/relationships" id="259" r:id="R1a18bf5f27334897"/>
    <p:sldId xmlns:r="http://schemas.openxmlformats.org/officeDocument/2006/relationships" id="260" r:id="Rd418239133534af3"/>
    <p:sldId xmlns:r="http://schemas.openxmlformats.org/officeDocument/2006/relationships" id="261" r:id="R611ff81678554542"/>
    <p:sldId xmlns:r="http://schemas.openxmlformats.org/officeDocument/2006/relationships" id="262" r:id="R3aa2d114e471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e1f32af614114" /><Relationship Type="http://schemas.openxmlformats.org/officeDocument/2006/relationships/slide" Target="/ppt/slides/slide1.xml" Id="R24ef91e909c74fff" /><Relationship Type="http://schemas.openxmlformats.org/officeDocument/2006/relationships/slide" Target="/ppt/slides/slide2.xml" Id="R0971a45bc1b9404b" /><Relationship Type="http://schemas.openxmlformats.org/officeDocument/2006/relationships/slide" Target="/ppt/slides/slide3.xml" Id="R7aec67cf78b840dd" /><Relationship Type="http://schemas.openxmlformats.org/officeDocument/2006/relationships/slide" Target="/ppt/slides/slide4.xml" Id="R1a18bf5f27334897" /><Relationship Type="http://schemas.openxmlformats.org/officeDocument/2006/relationships/slide" Target="/ppt/slides/slide5.xml" Id="Rd418239133534af3" /><Relationship Type="http://schemas.openxmlformats.org/officeDocument/2006/relationships/slide" Target="/ppt/slides/slide6.xml" Id="R611ff81678554542" /><Relationship Type="http://schemas.openxmlformats.org/officeDocument/2006/relationships/slide" Target="/ppt/slides/slide7.xml" Id="R3aa2d114e471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68cff8473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324f6244a45a6" /><Relationship Type="http://schemas.openxmlformats.org/officeDocument/2006/relationships/theme" Target="/ppt/slideMasters/theme/theme1.xml" Id="Rd6dc9cd16896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9324f6244a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824bb68c84f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eca7c2536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7d4de6e8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7c70cbb5b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ef3c1bb7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3b0e93f15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74d7318a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118 733 772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168 438 799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54,6 %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