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55739e8f4d842b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c1d9b1c1402495f"/>
  </p:sldMasterIdLst>
  <p:sldIdLst>
    <p:sldId xmlns:r="http://schemas.openxmlformats.org/officeDocument/2006/relationships" id="256" r:id="Rea123dcd662d4be2"/>
    <p:sldId xmlns:r="http://schemas.openxmlformats.org/officeDocument/2006/relationships" id="257" r:id="Rbf724582e98e4dce"/>
    <p:sldId xmlns:r="http://schemas.openxmlformats.org/officeDocument/2006/relationships" id="258" r:id="R2ec4122929b44537"/>
    <p:sldId xmlns:r="http://schemas.openxmlformats.org/officeDocument/2006/relationships" id="259" r:id="R8276d6f5091845ce"/>
    <p:sldId xmlns:r="http://schemas.openxmlformats.org/officeDocument/2006/relationships" id="260" r:id="Rd6a358687b104a2f"/>
    <p:sldId xmlns:r="http://schemas.openxmlformats.org/officeDocument/2006/relationships" id="261" r:id="R6276efb4b22147f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1d9b1c1402495f" /><Relationship Type="http://schemas.openxmlformats.org/officeDocument/2006/relationships/slide" Target="/ppt/slides/slide1.xml" Id="Rea123dcd662d4be2" /><Relationship Type="http://schemas.openxmlformats.org/officeDocument/2006/relationships/slide" Target="/ppt/slides/slide2.xml" Id="Rbf724582e98e4dce" /><Relationship Type="http://schemas.openxmlformats.org/officeDocument/2006/relationships/slide" Target="/ppt/slides/slide3.xml" Id="R2ec4122929b44537" /><Relationship Type="http://schemas.openxmlformats.org/officeDocument/2006/relationships/slide" Target="/ppt/slides/slide4.xml" Id="R8276d6f5091845ce" /><Relationship Type="http://schemas.openxmlformats.org/officeDocument/2006/relationships/slide" Target="/ppt/slides/slide5.xml" Id="Rd6a358687b104a2f" /><Relationship Type="http://schemas.openxmlformats.org/officeDocument/2006/relationships/slide" Target="/ppt/slides/slide6.xml" Id="R6276efb4b22147f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98dcd781f1440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a631f2ba79424e" /><Relationship Type="http://schemas.openxmlformats.org/officeDocument/2006/relationships/theme" Target="/ppt/slideMasters/theme/theme1.xml" Id="Rc14d740bf1d747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a631f2ba79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d432dbf634bc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bfb062faeb427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3b04d324440f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8c86c63f1142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cb9e5b544d4b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680eaaf8b2464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NORDIC INSURANCE AND PENSIONS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822 983 502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NORDIC INSURANCE AND PENSIONS AS</a:t>
            </a:r>
          </a:p>
        </p:txBody>
      </p:sp>
    </p:spTree>
  </p:cSld>
  <p:clrMapOvr>
    <a:masterClrMapping xmlns:a="http://schemas.openxmlformats.org/drawingml/2006/main"/>
  </p:clrMapOvr>
</p:sld>
</file>