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b9bf83876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0a82a8fd2d4b07"/>
  </p:sldMasterIdLst>
  <p:sldIdLst>
    <p:sldId xmlns:r="http://schemas.openxmlformats.org/officeDocument/2006/relationships" id="256" r:id="Rb778590db5f541eb"/>
    <p:sldId xmlns:r="http://schemas.openxmlformats.org/officeDocument/2006/relationships" id="257" r:id="R73259c6a722543e8"/>
    <p:sldId xmlns:r="http://schemas.openxmlformats.org/officeDocument/2006/relationships" id="258" r:id="R6447efdca21344a4"/>
    <p:sldId xmlns:r="http://schemas.openxmlformats.org/officeDocument/2006/relationships" id="259" r:id="R8f37869564c2460c"/>
    <p:sldId xmlns:r="http://schemas.openxmlformats.org/officeDocument/2006/relationships" id="260" r:id="R64097a15fed04933"/>
    <p:sldId xmlns:r="http://schemas.openxmlformats.org/officeDocument/2006/relationships" id="261" r:id="Rb8b01e7f7e414877"/>
    <p:sldId xmlns:r="http://schemas.openxmlformats.org/officeDocument/2006/relationships" id="262" r:id="R22fef600d422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a82a8fd2d4b07" /><Relationship Type="http://schemas.openxmlformats.org/officeDocument/2006/relationships/slide" Target="/ppt/slides/slide1.xml" Id="Rb778590db5f541eb" /><Relationship Type="http://schemas.openxmlformats.org/officeDocument/2006/relationships/slide" Target="/ppt/slides/slide2.xml" Id="R73259c6a722543e8" /><Relationship Type="http://schemas.openxmlformats.org/officeDocument/2006/relationships/slide" Target="/ppt/slides/slide3.xml" Id="R6447efdca21344a4" /><Relationship Type="http://schemas.openxmlformats.org/officeDocument/2006/relationships/slide" Target="/ppt/slides/slide4.xml" Id="R8f37869564c2460c" /><Relationship Type="http://schemas.openxmlformats.org/officeDocument/2006/relationships/slide" Target="/ppt/slides/slide5.xml" Id="R64097a15fed04933" /><Relationship Type="http://schemas.openxmlformats.org/officeDocument/2006/relationships/slide" Target="/ppt/slides/slide6.xml" Id="Rb8b01e7f7e414877" /><Relationship Type="http://schemas.openxmlformats.org/officeDocument/2006/relationships/slide" Target="/ppt/slides/slide7.xml" Id="R22fef600d422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ff04efaf847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12bfc79f9486b" /><Relationship Type="http://schemas.openxmlformats.org/officeDocument/2006/relationships/theme" Target="/ppt/slideMasters/theme/theme1.xml" Id="R279b4e2a87ab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12bfc79f948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88ee3a07d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650a1039244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4b8972e9c4e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f75b2174f44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a9e297749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c934b0f434c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58e7643b48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HAMA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 ACCOUNTING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8 861 253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720 780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600 565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2 821 307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CHRAMBJØRN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LUDVIGSEN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 vei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822 866 182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HAMA ACCOUNTING AS</a:t>
            </a:r>
          </a:p>
        </p:txBody>
      </p:sp>
    </p:spTree>
  </p:cSld>
  <p:clrMapOvr>
    <a:masterClrMapping xmlns:a="http://schemas.openxmlformats.org/drawingml/2006/main"/>
  </p:clrMapOvr>
</p:sld>
</file>