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40627892ce40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cbc2cede87483a"/>
  </p:sldMasterIdLst>
  <p:sldIdLst>
    <p:sldId xmlns:r="http://schemas.openxmlformats.org/officeDocument/2006/relationships" id="256" r:id="R4fdb353c11d2441c"/>
    <p:sldId xmlns:r="http://schemas.openxmlformats.org/officeDocument/2006/relationships" id="257" r:id="R7052e715e8e745c1"/>
    <p:sldId xmlns:r="http://schemas.openxmlformats.org/officeDocument/2006/relationships" id="258" r:id="R51960a277e044c81"/>
    <p:sldId xmlns:r="http://schemas.openxmlformats.org/officeDocument/2006/relationships" id="259" r:id="R172031ba91764a09"/>
    <p:sldId xmlns:r="http://schemas.openxmlformats.org/officeDocument/2006/relationships" id="260" r:id="R4535524aee004746"/>
    <p:sldId xmlns:r="http://schemas.openxmlformats.org/officeDocument/2006/relationships" id="261" r:id="Raef67fed2cb24f21"/>
    <p:sldId xmlns:r="http://schemas.openxmlformats.org/officeDocument/2006/relationships" id="262" r:id="Rddea3f7bf42346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cbc2cede87483a" /><Relationship Type="http://schemas.openxmlformats.org/officeDocument/2006/relationships/slide" Target="/ppt/slides/slide1.xml" Id="R4fdb353c11d2441c" /><Relationship Type="http://schemas.openxmlformats.org/officeDocument/2006/relationships/slide" Target="/ppt/slides/slide2.xml" Id="R7052e715e8e745c1" /><Relationship Type="http://schemas.openxmlformats.org/officeDocument/2006/relationships/slide" Target="/ppt/slides/slide3.xml" Id="R51960a277e044c81" /><Relationship Type="http://schemas.openxmlformats.org/officeDocument/2006/relationships/slide" Target="/ppt/slides/slide4.xml" Id="R172031ba91764a09" /><Relationship Type="http://schemas.openxmlformats.org/officeDocument/2006/relationships/slide" Target="/ppt/slides/slide5.xml" Id="R4535524aee004746" /><Relationship Type="http://schemas.openxmlformats.org/officeDocument/2006/relationships/slide" Target="/ppt/slides/slide6.xml" Id="Raef67fed2cb24f21" /><Relationship Type="http://schemas.openxmlformats.org/officeDocument/2006/relationships/slide" Target="/ppt/slides/slide7.xml" Id="Rddea3f7bf42346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e09803b7840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e693f15a747f8" /><Relationship Type="http://schemas.openxmlformats.org/officeDocument/2006/relationships/theme" Target="/ppt/slideMasters/theme/theme1.xml" Id="R3f62f3c590e145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8e693f15a747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d0cddb8d740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6da87fa5c43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6f5c78c2e44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aa817a9094a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9093360d247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60bd2e1fb41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45ff527224d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BJART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BJART AS ble etablert [år] og holder til i Ellingsøy.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GJERDE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6057 Ellingsøy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822 724 582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