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f4a78b4b7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18a900dc34ff4"/>
  </p:sldMasterIdLst>
  <p:sldIdLst>
    <p:sldId xmlns:r="http://schemas.openxmlformats.org/officeDocument/2006/relationships" id="256" r:id="Rbd360e1c77a94cef"/>
    <p:sldId xmlns:r="http://schemas.openxmlformats.org/officeDocument/2006/relationships" id="257" r:id="Rfcf5f818854b4afc"/>
    <p:sldId xmlns:r="http://schemas.openxmlformats.org/officeDocument/2006/relationships" id="258" r:id="R3b99f7b768e24495"/>
    <p:sldId xmlns:r="http://schemas.openxmlformats.org/officeDocument/2006/relationships" id="259" r:id="R20bb997c43344553"/>
    <p:sldId xmlns:r="http://schemas.openxmlformats.org/officeDocument/2006/relationships" id="260" r:id="R325467af177a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18a900dc34ff4" /><Relationship Type="http://schemas.openxmlformats.org/officeDocument/2006/relationships/slide" Target="/ppt/slides/slide1.xml" Id="Rbd360e1c77a94cef" /><Relationship Type="http://schemas.openxmlformats.org/officeDocument/2006/relationships/slide" Target="/ppt/slides/slide2.xml" Id="Rfcf5f818854b4afc" /><Relationship Type="http://schemas.openxmlformats.org/officeDocument/2006/relationships/slide" Target="/ppt/slides/slide3.xml" Id="R3b99f7b768e24495" /><Relationship Type="http://schemas.openxmlformats.org/officeDocument/2006/relationships/slide" Target="/ppt/slides/slide4.xml" Id="R20bb997c43344553" /><Relationship Type="http://schemas.openxmlformats.org/officeDocument/2006/relationships/slide" Target="/ppt/slides/slide5.xml" Id="R325467af177a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0f9ef9256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a21eced44297" /><Relationship Type="http://schemas.openxmlformats.org/officeDocument/2006/relationships/theme" Target="/ppt/slideMasters/theme/theme1.xml" Id="R842818f293ee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5a21eced4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b442d0bf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0d19f70d9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0840e6bc7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35a2edd4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89008861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KOMMUNE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Rønnebergplassen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822 534 422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