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4a16e4625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1325a319c485b"/>
  </p:sldMasterIdLst>
  <p:sldIdLst>
    <p:sldId xmlns:r="http://schemas.openxmlformats.org/officeDocument/2006/relationships" id="256" r:id="R51d240ab5f4847f9"/>
    <p:sldId xmlns:r="http://schemas.openxmlformats.org/officeDocument/2006/relationships" id="257" r:id="R1fd7bf4715ac4f7a"/>
    <p:sldId xmlns:r="http://schemas.openxmlformats.org/officeDocument/2006/relationships" id="258" r:id="Rd4f1575df498403e"/>
    <p:sldId xmlns:r="http://schemas.openxmlformats.org/officeDocument/2006/relationships" id="259" r:id="R02946407c957491c"/>
    <p:sldId xmlns:r="http://schemas.openxmlformats.org/officeDocument/2006/relationships" id="260" r:id="R8945531dd6c84a62"/>
    <p:sldId xmlns:r="http://schemas.openxmlformats.org/officeDocument/2006/relationships" id="261" r:id="Rc702284642d74584"/>
    <p:sldId xmlns:r="http://schemas.openxmlformats.org/officeDocument/2006/relationships" id="262" r:id="R199889652748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1325a319c485b" /><Relationship Type="http://schemas.openxmlformats.org/officeDocument/2006/relationships/slide" Target="/ppt/slides/slide1.xml" Id="R51d240ab5f4847f9" /><Relationship Type="http://schemas.openxmlformats.org/officeDocument/2006/relationships/slide" Target="/ppt/slides/slide2.xml" Id="R1fd7bf4715ac4f7a" /><Relationship Type="http://schemas.openxmlformats.org/officeDocument/2006/relationships/slide" Target="/ppt/slides/slide3.xml" Id="Rd4f1575df498403e" /><Relationship Type="http://schemas.openxmlformats.org/officeDocument/2006/relationships/slide" Target="/ppt/slides/slide4.xml" Id="R02946407c957491c" /><Relationship Type="http://schemas.openxmlformats.org/officeDocument/2006/relationships/slide" Target="/ppt/slides/slide5.xml" Id="R8945531dd6c84a62" /><Relationship Type="http://schemas.openxmlformats.org/officeDocument/2006/relationships/slide" Target="/ppt/slides/slide6.xml" Id="Rc702284642d74584" /><Relationship Type="http://schemas.openxmlformats.org/officeDocument/2006/relationships/slide" Target="/ppt/slides/slide7.xml" Id="R199889652748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92989780b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572f3c234f6e" /><Relationship Type="http://schemas.openxmlformats.org/officeDocument/2006/relationships/theme" Target="/ppt/slideMasters/theme/theme1.xml" Id="R0e2040f97338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e572f3c23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3bccc163f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b463a88b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5624c719a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d6d369f2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8e4e74cab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5a9264a0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fc0274252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 HOLDCO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11 008 182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17 784 560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INGEBRIKT HILDRE BJØRKHAUG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Ingebrikt Bjørkhaug, Søvikmarka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822 308 392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HOLDCO AS</a:t>
            </a:r>
          </a:p>
        </p:txBody>
      </p:sp>
    </p:spTree>
  </p:cSld>
  <p:clrMapOvr>
    <a:masterClrMapping xmlns:a="http://schemas.openxmlformats.org/drawingml/2006/main"/>
  </p:clrMapOvr>
</p:sld>
</file>