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67d1120b5e45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7045c0885a47cc"/>
  </p:sldMasterIdLst>
  <p:sldIdLst>
    <p:sldId xmlns:r="http://schemas.openxmlformats.org/officeDocument/2006/relationships" id="256" r:id="Rca42214609a54c44"/>
    <p:sldId xmlns:r="http://schemas.openxmlformats.org/officeDocument/2006/relationships" id="257" r:id="R60591a480b3a4a3c"/>
    <p:sldId xmlns:r="http://schemas.openxmlformats.org/officeDocument/2006/relationships" id="258" r:id="Re7a6af8b98cc41b3"/>
    <p:sldId xmlns:r="http://schemas.openxmlformats.org/officeDocument/2006/relationships" id="259" r:id="R2d1a1863ee38453c"/>
    <p:sldId xmlns:r="http://schemas.openxmlformats.org/officeDocument/2006/relationships" id="260" r:id="R16b361ae46f04e36"/>
    <p:sldId xmlns:r="http://schemas.openxmlformats.org/officeDocument/2006/relationships" id="261" r:id="R5ce2ea1ee18f44f8"/>
    <p:sldId xmlns:r="http://schemas.openxmlformats.org/officeDocument/2006/relationships" id="262" r:id="R73c9ed84e15643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7045c0885a47cc" /><Relationship Type="http://schemas.openxmlformats.org/officeDocument/2006/relationships/slide" Target="/ppt/slides/slide1.xml" Id="Rca42214609a54c44" /><Relationship Type="http://schemas.openxmlformats.org/officeDocument/2006/relationships/slide" Target="/ppt/slides/slide2.xml" Id="R60591a480b3a4a3c" /><Relationship Type="http://schemas.openxmlformats.org/officeDocument/2006/relationships/slide" Target="/ppt/slides/slide3.xml" Id="Re7a6af8b98cc41b3" /><Relationship Type="http://schemas.openxmlformats.org/officeDocument/2006/relationships/slide" Target="/ppt/slides/slide4.xml" Id="R2d1a1863ee38453c" /><Relationship Type="http://schemas.openxmlformats.org/officeDocument/2006/relationships/slide" Target="/ppt/slides/slide5.xml" Id="R16b361ae46f04e36" /><Relationship Type="http://schemas.openxmlformats.org/officeDocument/2006/relationships/slide" Target="/ppt/slides/slide6.xml" Id="R5ce2ea1ee18f44f8" /><Relationship Type="http://schemas.openxmlformats.org/officeDocument/2006/relationships/slide" Target="/ppt/slides/slide7.xml" Id="R73c9ed84e15643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7a9916f3db4f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8f593d5d84a9e" /><Relationship Type="http://schemas.openxmlformats.org/officeDocument/2006/relationships/theme" Target="/ppt/slideMasters/theme/theme1.xml" Id="R750daa98cdca4f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18f593d5d84a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d4932aa1e4a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12be9d14643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d7017fca94f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644a1da2246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3c0f9f0c54c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dc042935944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ee32e04f945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SKOGLY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380 303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6 144 520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8 127 064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Sondrevegen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822 084 672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