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04b320f4604b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edbba219f04d80"/>
  </p:sldMasterIdLst>
  <p:sldIdLst>
    <p:sldId xmlns:r="http://schemas.openxmlformats.org/officeDocument/2006/relationships" id="256" r:id="R790ddccc80184860"/>
    <p:sldId xmlns:r="http://schemas.openxmlformats.org/officeDocument/2006/relationships" id="257" r:id="R79b1b32075bc42d1"/>
    <p:sldId xmlns:r="http://schemas.openxmlformats.org/officeDocument/2006/relationships" id="258" r:id="Rc849a7d5182c4050"/>
    <p:sldId xmlns:r="http://schemas.openxmlformats.org/officeDocument/2006/relationships" id="259" r:id="R1b89a29991304c4d"/>
    <p:sldId xmlns:r="http://schemas.openxmlformats.org/officeDocument/2006/relationships" id="260" r:id="R2a9da46be1ce47f1"/>
    <p:sldId xmlns:r="http://schemas.openxmlformats.org/officeDocument/2006/relationships" id="261" r:id="R73dc56bc122a451e"/>
    <p:sldId xmlns:r="http://schemas.openxmlformats.org/officeDocument/2006/relationships" id="262" r:id="R2cd79df3901c44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edbba219f04d80" /><Relationship Type="http://schemas.openxmlformats.org/officeDocument/2006/relationships/slide" Target="/ppt/slides/slide1.xml" Id="R790ddccc80184860" /><Relationship Type="http://schemas.openxmlformats.org/officeDocument/2006/relationships/slide" Target="/ppt/slides/slide2.xml" Id="R79b1b32075bc42d1" /><Relationship Type="http://schemas.openxmlformats.org/officeDocument/2006/relationships/slide" Target="/ppt/slides/slide3.xml" Id="Rc849a7d5182c4050" /><Relationship Type="http://schemas.openxmlformats.org/officeDocument/2006/relationships/slide" Target="/ppt/slides/slide4.xml" Id="R1b89a29991304c4d" /><Relationship Type="http://schemas.openxmlformats.org/officeDocument/2006/relationships/slide" Target="/ppt/slides/slide5.xml" Id="R2a9da46be1ce47f1" /><Relationship Type="http://schemas.openxmlformats.org/officeDocument/2006/relationships/slide" Target="/ppt/slides/slide6.xml" Id="R73dc56bc122a451e" /><Relationship Type="http://schemas.openxmlformats.org/officeDocument/2006/relationships/slide" Target="/ppt/slides/slide7.xml" Id="R2cd79df3901c44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462e97aa984b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86ac93fcc4ef3" /><Relationship Type="http://schemas.openxmlformats.org/officeDocument/2006/relationships/theme" Target="/ppt/slideMasters/theme/theme1.xml" Id="R3de52e3bf74a4e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286ac93fcc4e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6bd4c0e3a46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a3580ed054c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9dde9860641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0eba445fe41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a937350b342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7616ef36042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7bc0a04dc45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LASSE TRANSETH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TRANSETH INVEST AS ble etablert [år] og holder til i Slemmestad.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2 957 325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70 259 652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74 943 991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TRANSETH LASSE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3470 Slemmestad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821 966 132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