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50c03763a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2047ab0894280"/>
  </p:sldMasterIdLst>
  <p:sldIdLst>
    <p:sldId xmlns:r="http://schemas.openxmlformats.org/officeDocument/2006/relationships" id="256" r:id="R713902105b914c1e"/>
    <p:sldId xmlns:r="http://schemas.openxmlformats.org/officeDocument/2006/relationships" id="257" r:id="R06645da6e9304b73"/>
    <p:sldId xmlns:r="http://schemas.openxmlformats.org/officeDocument/2006/relationships" id="258" r:id="Rcd74c896e1b34cee"/>
    <p:sldId xmlns:r="http://schemas.openxmlformats.org/officeDocument/2006/relationships" id="259" r:id="Rf01a28004ebf49ad"/>
    <p:sldId xmlns:r="http://schemas.openxmlformats.org/officeDocument/2006/relationships" id="260" r:id="R28af5117807843e0"/>
    <p:sldId xmlns:r="http://schemas.openxmlformats.org/officeDocument/2006/relationships" id="261" r:id="R21856e61e389409a"/>
    <p:sldId xmlns:r="http://schemas.openxmlformats.org/officeDocument/2006/relationships" id="262" r:id="R0a3820abf3ac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2047ab0894280" /><Relationship Type="http://schemas.openxmlformats.org/officeDocument/2006/relationships/slide" Target="/ppt/slides/slide1.xml" Id="R713902105b914c1e" /><Relationship Type="http://schemas.openxmlformats.org/officeDocument/2006/relationships/slide" Target="/ppt/slides/slide2.xml" Id="R06645da6e9304b73" /><Relationship Type="http://schemas.openxmlformats.org/officeDocument/2006/relationships/slide" Target="/ppt/slides/slide3.xml" Id="Rcd74c896e1b34cee" /><Relationship Type="http://schemas.openxmlformats.org/officeDocument/2006/relationships/slide" Target="/ppt/slides/slide4.xml" Id="Rf01a28004ebf49ad" /><Relationship Type="http://schemas.openxmlformats.org/officeDocument/2006/relationships/slide" Target="/ppt/slides/slide5.xml" Id="R28af5117807843e0" /><Relationship Type="http://schemas.openxmlformats.org/officeDocument/2006/relationships/slide" Target="/ppt/slides/slide6.xml" Id="R21856e61e389409a" /><Relationship Type="http://schemas.openxmlformats.org/officeDocument/2006/relationships/slide" Target="/ppt/slides/slide7.xml" Id="R0a3820abf3ac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440af84bb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91d4f7f74cbe" /><Relationship Type="http://schemas.openxmlformats.org/officeDocument/2006/relationships/theme" Target="/ppt/slideMasters/theme/theme1.xml" Id="R853ec569ed26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e91d4f7f7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8beb1371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84ae7a01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6cc0a2847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31a7d916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549d0981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d859b5b0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5d92faa4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