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cac56b5fd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0edcdbbb34538"/>
  </p:sldMasterIdLst>
  <p:sldIdLst>
    <p:sldId xmlns:r="http://schemas.openxmlformats.org/officeDocument/2006/relationships" id="256" r:id="Rb609a56d25f74740"/>
    <p:sldId xmlns:r="http://schemas.openxmlformats.org/officeDocument/2006/relationships" id="257" r:id="R28795d7fe37b4e5b"/>
    <p:sldId xmlns:r="http://schemas.openxmlformats.org/officeDocument/2006/relationships" id="258" r:id="Raeee7417d8954d71"/>
    <p:sldId xmlns:r="http://schemas.openxmlformats.org/officeDocument/2006/relationships" id="259" r:id="Ra6c8efee7cbb4ea2"/>
    <p:sldId xmlns:r="http://schemas.openxmlformats.org/officeDocument/2006/relationships" id="260" r:id="Ref8b86e95f6a4056"/>
    <p:sldId xmlns:r="http://schemas.openxmlformats.org/officeDocument/2006/relationships" id="261" r:id="R638930c9745a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0edcdbbb34538" /><Relationship Type="http://schemas.openxmlformats.org/officeDocument/2006/relationships/slide" Target="/ppt/slides/slide1.xml" Id="Rb609a56d25f74740" /><Relationship Type="http://schemas.openxmlformats.org/officeDocument/2006/relationships/slide" Target="/ppt/slides/slide2.xml" Id="R28795d7fe37b4e5b" /><Relationship Type="http://schemas.openxmlformats.org/officeDocument/2006/relationships/slide" Target="/ppt/slides/slide3.xml" Id="Raeee7417d8954d71" /><Relationship Type="http://schemas.openxmlformats.org/officeDocument/2006/relationships/slide" Target="/ppt/slides/slide4.xml" Id="Ra6c8efee7cbb4ea2" /><Relationship Type="http://schemas.openxmlformats.org/officeDocument/2006/relationships/slide" Target="/ppt/slides/slide5.xml" Id="Ref8b86e95f6a4056" /><Relationship Type="http://schemas.openxmlformats.org/officeDocument/2006/relationships/slide" Target="/ppt/slides/slide6.xml" Id="R638930c9745a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289a1f2f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c6952ba84442" /><Relationship Type="http://schemas.openxmlformats.org/officeDocument/2006/relationships/theme" Target="/ppt/slideMasters/theme/theme1.xml" Id="Re94f69e6f2e4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dc6952ba8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4d5858f1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e782e616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06f6921c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a45e62ca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5c252209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34f16fefc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