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f59df9b21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e6d3c3c6a4239"/>
  </p:sldMasterIdLst>
  <p:sldIdLst>
    <p:sldId xmlns:r="http://schemas.openxmlformats.org/officeDocument/2006/relationships" id="256" r:id="Rc36a1c0ebf2a44cd"/>
    <p:sldId xmlns:r="http://schemas.openxmlformats.org/officeDocument/2006/relationships" id="257" r:id="R9ffff7b7e19a4ad1"/>
    <p:sldId xmlns:r="http://schemas.openxmlformats.org/officeDocument/2006/relationships" id="258" r:id="R61add26e690a4c5a"/>
    <p:sldId xmlns:r="http://schemas.openxmlformats.org/officeDocument/2006/relationships" id="259" r:id="R96d09d2825194338"/>
    <p:sldId xmlns:r="http://schemas.openxmlformats.org/officeDocument/2006/relationships" id="260" r:id="R2d582d17c5bd4464"/>
    <p:sldId xmlns:r="http://schemas.openxmlformats.org/officeDocument/2006/relationships" id="261" r:id="R900fb68240a54995"/>
    <p:sldId xmlns:r="http://schemas.openxmlformats.org/officeDocument/2006/relationships" id="262" r:id="Rfa001ab09fa5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e6d3c3c6a4239" /><Relationship Type="http://schemas.openxmlformats.org/officeDocument/2006/relationships/slide" Target="/ppt/slides/slide1.xml" Id="Rc36a1c0ebf2a44cd" /><Relationship Type="http://schemas.openxmlformats.org/officeDocument/2006/relationships/slide" Target="/ppt/slides/slide2.xml" Id="R9ffff7b7e19a4ad1" /><Relationship Type="http://schemas.openxmlformats.org/officeDocument/2006/relationships/slide" Target="/ppt/slides/slide3.xml" Id="R61add26e690a4c5a" /><Relationship Type="http://schemas.openxmlformats.org/officeDocument/2006/relationships/slide" Target="/ppt/slides/slide4.xml" Id="R96d09d2825194338" /><Relationship Type="http://schemas.openxmlformats.org/officeDocument/2006/relationships/slide" Target="/ppt/slides/slide5.xml" Id="R2d582d17c5bd4464" /><Relationship Type="http://schemas.openxmlformats.org/officeDocument/2006/relationships/slide" Target="/ppt/slides/slide6.xml" Id="R900fb68240a54995" /><Relationship Type="http://schemas.openxmlformats.org/officeDocument/2006/relationships/slide" Target="/ppt/slides/slide7.xml" Id="Rfa001ab09fa5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73dc90822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554297cbc48f5" /><Relationship Type="http://schemas.openxmlformats.org/officeDocument/2006/relationships/theme" Target="/ppt/slideMasters/theme/theme1.xml" Id="R0239d0de6112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554297cbc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583425cd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1de35189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ddac6016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055e5d93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ca4eb0d8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627708c0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5fbdd122b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