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fb9aa9416d42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3acecc6a9d46d4"/>
  </p:sldMasterIdLst>
  <p:sldIdLst>
    <p:sldId xmlns:r="http://schemas.openxmlformats.org/officeDocument/2006/relationships" id="256" r:id="R1867f0ac0d9e43ec"/>
    <p:sldId xmlns:r="http://schemas.openxmlformats.org/officeDocument/2006/relationships" id="257" r:id="Rb2fc717a876444cb"/>
    <p:sldId xmlns:r="http://schemas.openxmlformats.org/officeDocument/2006/relationships" id="258" r:id="Rc76e6b848aaf4d1e"/>
    <p:sldId xmlns:r="http://schemas.openxmlformats.org/officeDocument/2006/relationships" id="259" r:id="R50e13da7a8254051"/>
    <p:sldId xmlns:r="http://schemas.openxmlformats.org/officeDocument/2006/relationships" id="260" r:id="R57aec60f930946b7"/>
    <p:sldId xmlns:r="http://schemas.openxmlformats.org/officeDocument/2006/relationships" id="261" r:id="R75425ac514fb4748"/>
    <p:sldId xmlns:r="http://schemas.openxmlformats.org/officeDocument/2006/relationships" id="262" r:id="R1754f8ae79ef40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acecc6a9d46d4" /><Relationship Type="http://schemas.openxmlformats.org/officeDocument/2006/relationships/slide" Target="/ppt/slides/slide1.xml" Id="R1867f0ac0d9e43ec" /><Relationship Type="http://schemas.openxmlformats.org/officeDocument/2006/relationships/slide" Target="/ppt/slides/slide2.xml" Id="Rb2fc717a876444cb" /><Relationship Type="http://schemas.openxmlformats.org/officeDocument/2006/relationships/slide" Target="/ppt/slides/slide3.xml" Id="Rc76e6b848aaf4d1e" /><Relationship Type="http://schemas.openxmlformats.org/officeDocument/2006/relationships/slide" Target="/ppt/slides/slide4.xml" Id="R50e13da7a8254051" /><Relationship Type="http://schemas.openxmlformats.org/officeDocument/2006/relationships/slide" Target="/ppt/slides/slide5.xml" Id="R57aec60f930946b7" /><Relationship Type="http://schemas.openxmlformats.org/officeDocument/2006/relationships/slide" Target="/ppt/slides/slide6.xml" Id="R75425ac514fb4748" /><Relationship Type="http://schemas.openxmlformats.org/officeDocument/2006/relationships/slide" Target="/ppt/slides/slide7.xml" Id="R1754f8ae79ef40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560231de247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8be5af2d842a9" /><Relationship Type="http://schemas.openxmlformats.org/officeDocument/2006/relationships/theme" Target="/ppt/slideMasters/theme/theme1.xml" Id="R1951ed0e370345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c8be5af2d842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0d524752b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d6dc8e77d45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871a70c1244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2191eab5944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61b0a67b544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387f382bd48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82e2a01b840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FOSSIL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FOSSIL INVEST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−109 201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−71 176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1 408 077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LIDSKJALV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VT12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Vinterbro terrasse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820 920 422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FOSSIL INVEST AS</a:t>
            </a:r>
          </a:p>
        </p:txBody>
      </p:sp>
    </p:spTree>
  </p:cSld>
  <p:clrMapOvr>
    <a:masterClrMapping xmlns:a="http://schemas.openxmlformats.org/drawingml/2006/main"/>
  </p:clrMapOvr>
</p:sld>
</file>