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f79cbb17ce1437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da40a849a094dcc"/>
  </p:sldMasterIdLst>
  <p:sldIdLst>
    <p:sldId xmlns:r="http://schemas.openxmlformats.org/officeDocument/2006/relationships" id="256" r:id="R7e6a58aa77ea44b7"/>
    <p:sldId xmlns:r="http://schemas.openxmlformats.org/officeDocument/2006/relationships" id="257" r:id="R56fbf557bb9d48a0"/>
    <p:sldId xmlns:r="http://schemas.openxmlformats.org/officeDocument/2006/relationships" id="258" r:id="Rb6f028e2a2424ff8"/>
    <p:sldId xmlns:r="http://schemas.openxmlformats.org/officeDocument/2006/relationships" id="259" r:id="R6d1de89015b44f53"/>
    <p:sldId xmlns:r="http://schemas.openxmlformats.org/officeDocument/2006/relationships" id="260" r:id="R7cf10cdafb2a4eb9"/>
    <p:sldId xmlns:r="http://schemas.openxmlformats.org/officeDocument/2006/relationships" id="261" r:id="R2519eea6b9434a8c"/>
    <p:sldId xmlns:r="http://schemas.openxmlformats.org/officeDocument/2006/relationships" id="262" r:id="R45d971641d524ac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a40a849a094dcc" /><Relationship Type="http://schemas.openxmlformats.org/officeDocument/2006/relationships/slide" Target="/ppt/slides/slide1.xml" Id="R7e6a58aa77ea44b7" /><Relationship Type="http://schemas.openxmlformats.org/officeDocument/2006/relationships/slide" Target="/ppt/slides/slide2.xml" Id="R56fbf557bb9d48a0" /><Relationship Type="http://schemas.openxmlformats.org/officeDocument/2006/relationships/slide" Target="/ppt/slides/slide3.xml" Id="Rb6f028e2a2424ff8" /><Relationship Type="http://schemas.openxmlformats.org/officeDocument/2006/relationships/slide" Target="/ppt/slides/slide4.xml" Id="R6d1de89015b44f53" /><Relationship Type="http://schemas.openxmlformats.org/officeDocument/2006/relationships/slide" Target="/ppt/slides/slide5.xml" Id="R7cf10cdafb2a4eb9" /><Relationship Type="http://schemas.openxmlformats.org/officeDocument/2006/relationships/slide" Target="/ppt/slides/slide6.xml" Id="R2519eea6b9434a8c" /><Relationship Type="http://schemas.openxmlformats.org/officeDocument/2006/relationships/slide" Target="/ppt/slides/slide7.xml" Id="R45d971641d524ac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245f614f6441f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afce4f743042a1" /><Relationship Type="http://schemas.openxmlformats.org/officeDocument/2006/relationships/theme" Target="/ppt/slideMasters/theme/theme1.xml" Id="Rbb52ed05f37b474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cafce4f743042a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e5b15da44c4db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f6b8d34a574d9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7b3af11eae4f9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248016393c44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4dc723e95f424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5fca3629754dd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c67871a7c54f0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NOCAP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NOCAP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NOCAP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NOCAP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NOCAP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NOCAP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−14 041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217 665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3 329 076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3 339 076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NOCAP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STIAN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LE-HANSEN NHUNG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NOCAP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Sigurd Hoels vei 108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820 673 662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NOCAP AS</a:t>
            </a:r>
          </a:p>
        </p:txBody>
      </p:sp>
    </p:spTree>
  </p:cSld>
  <p:clrMapOvr>
    <a:masterClrMapping xmlns:a="http://schemas.openxmlformats.org/drawingml/2006/main"/>
  </p:clrMapOvr>
</p:sld>
</file>