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0269520bfe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e538ae21248c2"/>
  </p:sldMasterIdLst>
  <p:sldIdLst>
    <p:sldId xmlns:r="http://schemas.openxmlformats.org/officeDocument/2006/relationships" id="256" r:id="Rec57e437a7ee47e4"/>
    <p:sldId xmlns:r="http://schemas.openxmlformats.org/officeDocument/2006/relationships" id="257" r:id="R71c4d4f2dbaf46ad"/>
    <p:sldId xmlns:r="http://schemas.openxmlformats.org/officeDocument/2006/relationships" id="258" r:id="R6d6068b35c274c44"/>
    <p:sldId xmlns:r="http://schemas.openxmlformats.org/officeDocument/2006/relationships" id="259" r:id="R70459e4312ef42bb"/>
    <p:sldId xmlns:r="http://schemas.openxmlformats.org/officeDocument/2006/relationships" id="260" r:id="R3a9282f1fbcc40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e538ae21248c2" /><Relationship Type="http://schemas.openxmlformats.org/officeDocument/2006/relationships/slide" Target="/ppt/slides/slide1.xml" Id="Rec57e437a7ee47e4" /><Relationship Type="http://schemas.openxmlformats.org/officeDocument/2006/relationships/slide" Target="/ppt/slides/slide2.xml" Id="R71c4d4f2dbaf46ad" /><Relationship Type="http://schemas.openxmlformats.org/officeDocument/2006/relationships/slide" Target="/ppt/slides/slide3.xml" Id="R6d6068b35c274c44" /><Relationship Type="http://schemas.openxmlformats.org/officeDocument/2006/relationships/slide" Target="/ppt/slides/slide4.xml" Id="R70459e4312ef42bb" /><Relationship Type="http://schemas.openxmlformats.org/officeDocument/2006/relationships/slide" Target="/ppt/slides/slide5.xml" Id="R3a9282f1fbcc40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30f955ae6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f763fa974e63" /><Relationship Type="http://schemas.openxmlformats.org/officeDocument/2006/relationships/theme" Target="/ppt/slideMasters/theme/theme1.xml" Id="Rcc5574738c0e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3f763fa974e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2446ffdb641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718fe6c5f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1326f9bf49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f90e8555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f48fb9266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