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ba6f52b7c446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53f5c0ec984a1d"/>
  </p:sldMasterIdLst>
  <p:sldIdLst>
    <p:sldId xmlns:r="http://schemas.openxmlformats.org/officeDocument/2006/relationships" id="256" r:id="R3aa636069dca419a"/>
    <p:sldId xmlns:r="http://schemas.openxmlformats.org/officeDocument/2006/relationships" id="257" r:id="R523cea0e49e44a81"/>
    <p:sldId xmlns:r="http://schemas.openxmlformats.org/officeDocument/2006/relationships" id="258" r:id="Rc885ac6646e74f47"/>
    <p:sldId xmlns:r="http://schemas.openxmlformats.org/officeDocument/2006/relationships" id="259" r:id="R7beba2beca564cbf"/>
    <p:sldId xmlns:r="http://schemas.openxmlformats.org/officeDocument/2006/relationships" id="260" r:id="Re5cb575e8cd642ad"/>
    <p:sldId xmlns:r="http://schemas.openxmlformats.org/officeDocument/2006/relationships" id="261" r:id="R4a3bccc8cc384998"/>
    <p:sldId xmlns:r="http://schemas.openxmlformats.org/officeDocument/2006/relationships" id="262" r:id="R7afd4cc88a5247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53f5c0ec984a1d" /><Relationship Type="http://schemas.openxmlformats.org/officeDocument/2006/relationships/slide" Target="/ppt/slides/slide1.xml" Id="R3aa636069dca419a" /><Relationship Type="http://schemas.openxmlformats.org/officeDocument/2006/relationships/slide" Target="/ppt/slides/slide2.xml" Id="R523cea0e49e44a81" /><Relationship Type="http://schemas.openxmlformats.org/officeDocument/2006/relationships/slide" Target="/ppt/slides/slide3.xml" Id="Rc885ac6646e74f47" /><Relationship Type="http://schemas.openxmlformats.org/officeDocument/2006/relationships/slide" Target="/ppt/slides/slide4.xml" Id="R7beba2beca564cbf" /><Relationship Type="http://schemas.openxmlformats.org/officeDocument/2006/relationships/slide" Target="/ppt/slides/slide5.xml" Id="Re5cb575e8cd642ad" /><Relationship Type="http://schemas.openxmlformats.org/officeDocument/2006/relationships/slide" Target="/ppt/slides/slide6.xml" Id="R4a3bccc8cc384998" /><Relationship Type="http://schemas.openxmlformats.org/officeDocument/2006/relationships/slide" Target="/ppt/slides/slide7.xml" Id="R7afd4cc88a5247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d481000d934c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089ed4fda4b30" /><Relationship Type="http://schemas.openxmlformats.org/officeDocument/2006/relationships/theme" Target="/ppt/slideMasters/theme/theme1.xml" Id="R38ae35ea92484b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8089ed4fda4b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bf7c6ff56b4a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59ea65c814f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e99c1d6e548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cbdab9a0c547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bb9ec3a58f4f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254cd4b7246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1d8bb997ce4b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PILEGÅRDEN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PILEGÅRDEN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PILEGÅRDEN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PILEGÅRDEN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PILEGÅRDEN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PILEGÅRDEN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306 780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−242 391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179 073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9 297 158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9 495 207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PILEGÅRDEN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KRAGERUD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PILEGÅRDEN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v/Kragerud, Slemdalsveien 81C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14 82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rolf@kragerud.no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820 232 992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PILEGÅRDEN AS</a:t>
            </a:r>
          </a:p>
        </p:txBody>
      </p:sp>
    </p:spTree>
  </p:cSld>
  <p:clrMapOvr>
    <a:masterClrMapping xmlns:a="http://schemas.openxmlformats.org/drawingml/2006/main"/>
  </p:clrMapOvr>
</p:sld>
</file>