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1c4f91bcb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7556cb18f49f2"/>
  </p:sldMasterIdLst>
  <p:sldIdLst>
    <p:sldId xmlns:r="http://schemas.openxmlformats.org/officeDocument/2006/relationships" id="256" r:id="Rc2de430c0aa14633"/>
    <p:sldId xmlns:r="http://schemas.openxmlformats.org/officeDocument/2006/relationships" id="257" r:id="Ra69f7b2d8c3040d9"/>
    <p:sldId xmlns:r="http://schemas.openxmlformats.org/officeDocument/2006/relationships" id="258" r:id="R6fe0fec59d904c0f"/>
    <p:sldId xmlns:r="http://schemas.openxmlformats.org/officeDocument/2006/relationships" id="259" r:id="Rb508dcd5c1c34267"/>
    <p:sldId xmlns:r="http://schemas.openxmlformats.org/officeDocument/2006/relationships" id="260" r:id="R96467f6e426a4fd5"/>
    <p:sldId xmlns:r="http://schemas.openxmlformats.org/officeDocument/2006/relationships" id="261" r:id="Rf5005b4bea1244bd"/>
    <p:sldId xmlns:r="http://schemas.openxmlformats.org/officeDocument/2006/relationships" id="262" r:id="R9796d17f0b4e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7556cb18f49f2" /><Relationship Type="http://schemas.openxmlformats.org/officeDocument/2006/relationships/slide" Target="/ppt/slides/slide1.xml" Id="Rc2de430c0aa14633" /><Relationship Type="http://schemas.openxmlformats.org/officeDocument/2006/relationships/slide" Target="/ppt/slides/slide2.xml" Id="Ra69f7b2d8c3040d9" /><Relationship Type="http://schemas.openxmlformats.org/officeDocument/2006/relationships/slide" Target="/ppt/slides/slide3.xml" Id="R6fe0fec59d904c0f" /><Relationship Type="http://schemas.openxmlformats.org/officeDocument/2006/relationships/slide" Target="/ppt/slides/slide4.xml" Id="Rb508dcd5c1c34267" /><Relationship Type="http://schemas.openxmlformats.org/officeDocument/2006/relationships/slide" Target="/ppt/slides/slide5.xml" Id="R96467f6e426a4fd5" /><Relationship Type="http://schemas.openxmlformats.org/officeDocument/2006/relationships/slide" Target="/ppt/slides/slide6.xml" Id="Rf5005b4bea1244bd" /><Relationship Type="http://schemas.openxmlformats.org/officeDocument/2006/relationships/slide" Target="/ppt/slides/slide7.xml" Id="R9796d17f0b4e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c0f92c1df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b8d169a64134" /><Relationship Type="http://schemas.openxmlformats.org/officeDocument/2006/relationships/theme" Target="/ppt/slideMasters/theme/theme1.xml" Id="R993ef3389a3a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9b8d169a6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526f8afb9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a10c9f52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4ddb38df5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f54e1e6c5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5fec84554a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9557aac7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94afeb2c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