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abb2b35379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47bcdc9fb413a"/>
  </p:sldMasterIdLst>
  <p:sldIdLst>
    <p:sldId xmlns:r="http://schemas.openxmlformats.org/officeDocument/2006/relationships" id="256" r:id="Rac6b24571f814116"/>
    <p:sldId xmlns:r="http://schemas.openxmlformats.org/officeDocument/2006/relationships" id="257" r:id="Re47fb5a2b2ce4aa0"/>
    <p:sldId xmlns:r="http://schemas.openxmlformats.org/officeDocument/2006/relationships" id="258" r:id="R2d3ff7d4d5604e82"/>
    <p:sldId xmlns:r="http://schemas.openxmlformats.org/officeDocument/2006/relationships" id="259" r:id="R2d7afa2440454f22"/>
    <p:sldId xmlns:r="http://schemas.openxmlformats.org/officeDocument/2006/relationships" id="260" r:id="Rc68db47376b044c9"/>
    <p:sldId xmlns:r="http://schemas.openxmlformats.org/officeDocument/2006/relationships" id="261" r:id="Rddb4d63c392c41b5"/>
    <p:sldId xmlns:r="http://schemas.openxmlformats.org/officeDocument/2006/relationships" id="262" r:id="R4c50d187ac27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47bcdc9fb413a" /><Relationship Type="http://schemas.openxmlformats.org/officeDocument/2006/relationships/slide" Target="/ppt/slides/slide1.xml" Id="Rac6b24571f814116" /><Relationship Type="http://schemas.openxmlformats.org/officeDocument/2006/relationships/slide" Target="/ppt/slides/slide2.xml" Id="Re47fb5a2b2ce4aa0" /><Relationship Type="http://schemas.openxmlformats.org/officeDocument/2006/relationships/slide" Target="/ppt/slides/slide3.xml" Id="R2d3ff7d4d5604e82" /><Relationship Type="http://schemas.openxmlformats.org/officeDocument/2006/relationships/slide" Target="/ppt/slides/slide4.xml" Id="R2d7afa2440454f22" /><Relationship Type="http://schemas.openxmlformats.org/officeDocument/2006/relationships/slide" Target="/ppt/slides/slide5.xml" Id="Rc68db47376b044c9" /><Relationship Type="http://schemas.openxmlformats.org/officeDocument/2006/relationships/slide" Target="/ppt/slides/slide6.xml" Id="Rddb4d63c392c41b5" /><Relationship Type="http://schemas.openxmlformats.org/officeDocument/2006/relationships/slide" Target="/ppt/slides/slide7.xml" Id="R4c50d187ac27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728ae5a48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561c99d344370" /><Relationship Type="http://schemas.openxmlformats.org/officeDocument/2006/relationships/theme" Target="/ppt/slideMasters/theme/theme1.xml" Id="R68e71e4cb74a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2561c99d34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f8367ad7f4b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e85e78087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465787f748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0032b2914f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b6ab2ba0547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58c6898a43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0dd821d4042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SPÅLEN GENERASJON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SPÅLEN GENERASJON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9 396 915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DALE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Petter Dale, Eiksstien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819 725 942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