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ee20f7c3445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907b850f646d2"/>
  </p:sldMasterIdLst>
  <p:sldIdLst>
    <p:sldId xmlns:r="http://schemas.openxmlformats.org/officeDocument/2006/relationships" id="256" r:id="R2fe1c2a0096e46a3"/>
    <p:sldId xmlns:r="http://schemas.openxmlformats.org/officeDocument/2006/relationships" id="257" r:id="R8ff36f2ed3574023"/>
    <p:sldId xmlns:r="http://schemas.openxmlformats.org/officeDocument/2006/relationships" id="258" r:id="R3a0dc30897634fc2"/>
    <p:sldId xmlns:r="http://schemas.openxmlformats.org/officeDocument/2006/relationships" id="259" r:id="Rd5c71d639b084bd7"/>
    <p:sldId xmlns:r="http://schemas.openxmlformats.org/officeDocument/2006/relationships" id="260" r:id="R8dc322c0d13b486c"/>
    <p:sldId xmlns:r="http://schemas.openxmlformats.org/officeDocument/2006/relationships" id="261" r:id="R69e7b937da6345a7"/>
    <p:sldId xmlns:r="http://schemas.openxmlformats.org/officeDocument/2006/relationships" id="262" r:id="Racf6c53c113f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907b850f646d2" /><Relationship Type="http://schemas.openxmlformats.org/officeDocument/2006/relationships/slide" Target="/ppt/slides/slide1.xml" Id="R2fe1c2a0096e46a3" /><Relationship Type="http://schemas.openxmlformats.org/officeDocument/2006/relationships/slide" Target="/ppt/slides/slide2.xml" Id="R8ff36f2ed3574023" /><Relationship Type="http://schemas.openxmlformats.org/officeDocument/2006/relationships/slide" Target="/ppt/slides/slide3.xml" Id="R3a0dc30897634fc2" /><Relationship Type="http://schemas.openxmlformats.org/officeDocument/2006/relationships/slide" Target="/ppt/slides/slide4.xml" Id="Rd5c71d639b084bd7" /><Relationship Type="http://schemas.openxmlformats.org/officeDocument/2006/relationships/slide" Target="/ppt/slides/slide5.xml" Id="R8dc322c0d13b486c" /><Relationship Type="http://schemas.openxmlformats.org/officeDocument/2006/relationships/slide" Target="/ppt/slides/slide6.xml" Id="R69e7b937da6345a7" /><Relationship Type="http://schemas.openxmlformats.org/officeDocument/2006/relationships/slide" Target="/ppt/slides/slide7.xml" Id="Racf6c53c113f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50828a244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3d58cd5d4e93" /><Relationship Type="http://schemas.openxmlformats.org/officeDocument/2006/relationships/theme" Target="/ppt/slideMasters/theme/theme1.xml" Id="R626e1018adf441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a83d58cd5d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26b52f7f142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3295b130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57a311c9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30e5033f0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d4d9fe650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c0217933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0fa48bfcb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MARYLEBONE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31 993 917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1 396 372 632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1 502 248 618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 MELANIE TONE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819 576 912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