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7c24b7168e4e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bcb4beeaf94009"/>
  </p:sldMasterIdLst>
  <p:sldIdLst>
    <p:sldId xmlns:r="http://schemas.openxmlformats.org/officeDocument/2006/relationships" id="256" r:id="R88c2f3d3488d4528"/>
    <p:sldId xmlns:r="http://schemas.openxmlformats.org/officeDocument/2006/relationships" id="257" r:id="Rb8b4410b2d374155"/>
    <p:sldId xmlns:r="http://schemas.openxmlformats.org/officeDocument/2006/relationships" id="258" r:id="R92983acb2bbd4c86"/>
    <p:sldId xmlns:r="http://schemas.openxmlformats.org/officeDocument/2006/relationships" id="259" r:id="R0b7389081a79470e"/>
    <p:sldId xmlns:r="http://schemas.openxmlformats.org/officeDocument/2006/relationships" id="260" r:id="R582b127a2244438d"/>
    <p:sldId xmlns:r="http://schemas.openxmlformats.org/officeDocument/2006/relationships" id="261" r:id="Ra748b0d90bad40d9"/>
    <p:sldId xmlns:r="http://schemas.openxmlformats.org/officeDocument/2006/relationships" id="262" r:id="Ra8ef368c5c1f47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bcb4beeaf94009" /><Relationship Type="http://schemas.openxmlformats.org/officeDocument/2006/relationships/slide" Target="/ppt/slides/slide1.xml" Id="R88c2f3d3488d4528" /><Relationship Type="http://schemas.openxmlformats.org/officeDocument/2006/relationships/slide" Target="/ppt/slides/slide2.xml" Id="Rb8b4410b2d374155" /><Relationship Type="http://schemas.openxmlformats.org/officeDocument/2006/relationships/slide" Target="/ppt/slides/slide3.xml" Id="R92983acb2bbd4c86" /><Relationship Type="http://schemas.openxmlformats.org/officeDocument/2006/relationships/slide" Target="/ppt/slides/slide4.xml" Id="R0b7389081a79470e" /><Relationship Type="http://schemas.openxmlformats.org/officeDocument/2006/relationships/slide" Target="/ppt/slides/slide5.xml" Id="R582b127a2244438d" /><Relationship Type="http://schemas.openxmlformats.org/officeDocument/2006/relationships/slide" Target="/ppt/slides/slide6.xml" Id="Ra748b0d90bad40d9" /><Relationship Type="http://schemas.openxmlformats.org/officeDocument/2006/relationships/slide" Target="/ppt/slides/slide7.xml" Id="Ra8ef368c5c1f47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1535867ba94d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e773ff799409f" /><Relationship Type="http://schemas.openxmlformats.org/officeDocument/2006/relationships/theme" Target="/ppt/slideMasters/theme/theme1.xml" Id="Rfdb61aff213245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1e773ff79940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feb03ad1f4c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3ed682b9045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c4c76729840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5108c6e1d45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4f0fa6c3f48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af87d800c48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542e6e62d47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MDL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MDL CONSULT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171 828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−143 514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10 212 395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31 649 908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32 854 430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DAHL LINNSUND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Dahl Linnsund, Grasveien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819 460 922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MDL CONSULT AS</a:t>
            </a:r>
          </a:p>
        </p:txBody>
      </p:sp>
    </p:spTree>
  </p:cSld>
  <p:clrMapOvr>
    <a:masterClrMapping xmlns:a="http://schemas.openxmlformats.org/drawingml/2006/main"/>
  </p:clrMapOvr>
</p:sld>
</file>