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3a068dee8348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556d6453134262"/>
  </p:sldMasterIdLst>
  <p:sldIdLst>
    <p:sldId xmlns:r="http://schemas.openxmlformats.org/officeDocument/2006/relationships" id="256" r:id="R31afa37606074aa9"/>
    <p:sldId xmlns:r="http://schemas.openxmlformats.org/officeDocument/2006/relationships" id="257" r:id="R798c721a30324323"/>
    <p:sldId xmlns:r="http://schemas.openxmlformats.org/officeDocument/2006/relationships" id="258" r:id="Ra832fc9eb1384081"/>
    <p:sldId xmlns:r="http://schemas.openxmlformats.org/officeDocument/2006/relationships" id="259" r:id="Rcb0f7c25b1704b26"/>
    <p:sldId xmlns:r="http://schemas.openxmlformats.org/officeDocument/2006/relationships" id="260" r:id="Rd38fc286c9294543"/>
    <p:sldId xmlns:r="http://schemas.openxmlformats.org/officeDocument/2006/relationships" id="261" r:id="R97602621ca184175"/>
    <p:sldId xmlns:r="http://schemas.openxmlformats.org/officeDocument/2006/relationships" id="262" r:id="R9459a73097964d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556d6453134262" /><Relationship Type="http://schemas.openxmlformats.org/officeDocument/2006/relationships/slide" Target="/ppt/slides/slide1.xml" Id="R31afa37606074aa9" /><Relationship Type="http://schemas.openxmlformats.org/officeDocument/2006/relationships/slide" Target="/ppt/slides/slide2.xml" Id="R798c721a30324323" /><Relationship Type="http://schemas.openxmlformats.org/officeDocument/2006/relationships/slide" Target="/ppt/slides/slide3.xml" Id="Ra832fc9eb1384081" /><Relationship Type="http://schemas.openxmlformats.org/officeDocument/2006/relationships/slide" Target="/ppt/slides/slide4.xml" Id="Rcb0f7c25b1704b26" /><Relationship Type="http://schemas.openxmlformats.org/officeDocument/2006/relationships/slide" Target="/ppt/slides/slide5.xml" Id="Rd38fc286c9294543" /><Relationship Type="http://schemas.openxmlformats.org/officeDocument/2006/relationships/slide" Target="/ppt/slides/slide6.xml" Id="R97602621ca184175" /><Relationship Type="http://schemas.openxmlformats.org/officeDocument/2006/relationships/slide" Target="/ppt/slides/slide7.xml" Id="R9459a73097964d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b96cb8cfb74b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fc4779df94dae" /><Relationship Type="http://schemas.openxmlformats.org/officeDocument/2006/relationships/theme" Target="/ppt/slideMasters/theme/theme1.xml" Id="R3e89abe86bec4e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7fc4779df94d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9442318bb42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b9997dc4742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eee61eb5240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eab0b66e941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88d25a3bf4a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f0edc0e4346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de503df2a41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MTM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MTM CAPITAL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500 568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TUESTAD MYRVOLD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Boganesstraen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mats.myrvold@forvaltningshuset.no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819 097 852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MTM CAPITAL AS</a:t>
            </a:r>
          </a:p>
        </p:txBody>
      </p:sp>
    </p:spTree>
  </p:cSld>
  <p:clrMapOvr>
    <a:masterClrMapping xmlns:a="http://schemas.openxmlformats.org/drawingml/2006/main"/>
  </p:clrMapOvr>
</p:sld>
</file>