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edb98343d24b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872318e0414bde"/>
  </p:sldMasterIdLst>
  <p:sldIdLst>
    <p:sldId xmlns:r="http://schemas.openxmlformats.org/officeDocument/2006/relationships" id="256" r:id="Rf78df65076c44eae"/>
    <p:sldId xmlns:r="http://schemas.openxmlformats.org/officeDocument/2006/relationships" id="257" r:id="Rcc8cd84b02ab442c"/>
    <p:sldId xmlns:r="http://schemas.openxmlformats.org/officeDocument/2006/relationships" id="258" r:id="Rff5e0c1060734fc4"/>
    <p:sldId xmlns:r="http://schemas.openxmlformats.org/officeDocument/2006/relationships" id="259" r:id="Rcc4722d8b2c041e8"/>
    <p:sldId xmlns:r="http://schemas.openxmlformats.org/officeDocument/2006/relationships" id="260" r:id="R875af75b14d94ebf"/>
    <p:sldId xmlns:r="http://schemas.openxmlformats.org/officeDocument/2006/relationships" id="261" r:id="Re6f8c9f76fc84cfb"/>
    <p:sldId xmlns:r="http://schemas.openxmlformats.org/officeDocument/2006/relationships" id="262" r:id="R274134a8992043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72318e0414bde" /><Relationship Type="http://schemas.openxmlformats.org/officeDocument/2006/relationships/slide" Target="/ppt/slides/slide1.xml" Id="Rf78df65076c44eae" /><Relationship Type="http://schemas.openxmlformats.org/officeDocument/2006/relationships/slide" Target="/ppt/slides/slide2.xml" Id="Rcc8cd84b02ab442c" /><Relationship Type="http://schemas.openxmlformats.org/officeDocument/2006/relationships/slide" Target="/ppt/slides/slide3.xml" Id="Rff5e0c1060734fc4" /><Relationship Type="http://schemas.openxmlformats.org/officeDocument/2006/relationships/slide" Target="/ppt/slides/slide4.xml" Id="Rcc4722d8b2c041e8" /><Relationship Type="http://schemas.openxmlformats.org/officeDocument/2006/relationships/slide" Target="/ppt/slides/slide5.xml" Id="R875af75b14d94ebf" /><Relationship Type="http://schemas.openxmlformats.org/officeDocument/2006/relationships/slide" Target="/ppt/slides/slide6.xml" Id="Re6f8c9f76fc84cfb" /><Relationship Type="http://schemas.openxmlformats.org/officeDocument/2006/relationships/slide" Target="/ppt/slides/slide7.xml" Id="R274134a8992043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bccee408a42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2f6885ed841e7" /><Relationship Type="http://schemas.openxmlformats.org/officeDocument/2006/relationships/theme" Target="/ppt/slideMasters/theme/theme1.xml" Id="Ref86f2dbad19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2f6885ed8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40851df08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97368f702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73ec87ae4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41e675947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9a02f0d38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fc76785c94e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949e0554a45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HEGGEM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HEGGEM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10 864 340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13 058 713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IVAR HEGGEM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Øran 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818 144 032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