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83271915e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0d03d09144a79"/>
  </p:sldMasterIdLst>
  <p:sldIdLst>
    <p:sldId xmlns:r="http://schemas.openxmlformats.org/officeDocument/2006/relationships" id="256" r:id="R6578d40058374719"/>
    <p:sldId xmlns:r="http://schemas.openxmlformats.org/officeDocument/2006/relationships" id="257" r:id="R8b8ceffc08464ca5"/>
    <p:sldId xmlns:r="http://schemas.openxmlformats.org/officeDocument/2006/relationships" id="258" r:id="Rf3e80915b5c440d9"/>
    <p:sldId xmlns:r="http://schemas.openxmlformats.org/officeDocument/2006/relationships" id="259" r:id="R750f5919834f4e26"/>
    <p:sldId xmlns:r="http://schemas.openxmlformats.org/officeDocument/2006/relationships" id="260" r:id="R3a24b57bb85640ac"/>
    <p:sldId xmlns:r="http://schemas.openxmlformats.org/officeDocument/2006/relationships" id="261" r:id="R100034f8dbee4495"/>
    <p:sldId xmlns:r="http://schemas.openxmlformats.org/officeDocument/2006/relationships" id="262" r:id="R94de6dc6522d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0d03d09144a79" /><Relationship Type="http://schemas.openxmlformats.org/officeDocument/2006/relationships/slide" Target="/ppt/slides/slide1.xml" Id="R6578d40058374719" /><Relationship Type="http://schemas.openxmlformats.org/officeDocument/2006/relationships/slide" Target="/ppt/slides/slide2.xml" Id="R8b8ceffc08464ca5" /><Relationship Type="http://schemas.openxmlformats.org/officeDocument/2006/relationships/slide" Target="/ppt/slides/slide3.xml" Id="Rf3e80915b5c440d9" /><Relationship Type="http://schemas.openxmlformats.org/officeDocument/2006/relationships/slide" Target="/ppt/slides/slide4.xml" Id="R750f5919834f4e26" /><Relationship Type="http://schemas.openxmlformats.org/officeDocument/2006/relationships/slide" Target="/ppt/slides/slide5.xml" Id="R3a24b57bb85640ac" /><Relationship Type="http://schemas.openxmlformats.org/officeDocument/2006/relationships/slide" Target="/ppt/slides/slide6.xml" Id="R100034f8dbee4495" /><Relationship Type="http://schemas.openxmlformats.org/officeDocument/2006/relationships/slide" Target="/ppt/slides/slide7.xml" Id="R94de6dc6522d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84f60261e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c37480a404510" /><Relationship Type="http://schemas.openxmlformats.org/officeDocument/2006/relationships/theme" Target="/ppt/slideMasters/theme/theme1.xml" Id="R5d6a815319c1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c37480a40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28e0c2204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fed0fc5b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a4029acb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e55983dcc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6494ad74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378b75d9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66e922534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5 350 000 000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54 537 000 000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AGA AS  –  42,4 %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KKA AS  –  42,4 %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JHA AS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818 035 462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