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9109c4b5e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fcd7beb234067"/>
  </p:sldMasterIdLst>
  <p:sldIdLst>
    <p:sldId xmlns:r="http://schemas.openxmlformats.org/officeDocument/2006/relationships" id="256" r:id="R9096575d1a6a49e9"/>
    <p:sldId xmlns:r="http://schemas.openxmlformats.org/officeDocument/2006/relationships" id="257" r:id="R1b88e3e4dc1b4456"/>
    <p:sldId xmlns:r="http://schemas.openxmlformats.org/officeDocument/2006/relationships" id="258" r:id="R053941c7df554905"/>
    <p:sldId xmlns:r="http://schemas.openxmlformats.org/officeDocument/2006/relationships" id="259" r:id="Rbee1f9c72c6a461a"/>
    <p:sldId xmlns:r="http://schemas.openxmlformats.org/officeDocument/2006/relationships" id="260" r:id="R6e275970fb0047c9"/>
    <p:sldId xmlns:r="http://schemas.openxmlformats.org/officeDocument/2006/relationships" id="261" r:id="Rf7e8b0b066fe4149"/>
    <p:sldId xmlns:r="http://schemas.openxmlformats.org/officeDocument/2006/relationships" id="262" r:id="Rb053e987764d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fcd7beb234067" /><Relationship Type="http://schemas.openxmlformats.org/officeDocument/2006/relationships/slide" Target="/ppt/slides/slide1.xml" Id="R9096575d1a6a49e9" /><Relationship Type="http://schemas.openxmlformats.org/officeDocument/2006/relationships/slide" Target="/ppt/slides/slide2.xml" Id="R1b88e3e4dc1b4456" /><Relationship Type="http://schemas.openxmlformats.org/officeDocument/2006/relationships/slide" Target="/ppt/slides/slide3.xml" Id="R053941c7df554905" /><Relationship Type="http://schemas.openxmlformats.org/officeDocument/2006/relationships/slide" Target="/ppt/slides/slide4.xml" Id="Rbee1f9c72c6a461a" /><Relationship Type="http://schemas.openxmlformats.org/officeDocument/2006/relationships/slide" Target="/ppt/slides/slide5.xml" Id="R6e275970fb0047c9" /><Relationship Type="http://schemas.openxmlformats.org/officeDocument/2006/relationships/slide" Target="/ppt/slides/slide6.xml" Id="Rf7e8b0b066fe4149" /><Relationship Type="http://schemas.openxmlformats.org/officeDocument/2006/relationships/slide" Target="/ppt/slides/slide7.xml" Id="Rb053e987764d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ca09ad8f5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c5e71c7654a6c" /><Relationship Type="http://schemas.openxmlformats.org/officeDocument/2006/relationships/theme" Target="/ppt/slideMasters/theme/theme1.xml" Id="R3ac160b2ae38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c5e71c765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2302229e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e92ebb958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385748cd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bd06be88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93fb6b5d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bb3dc323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5ffca36a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PFG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8 517 261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FREDRIK GILLESEN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Fredrik Gillesen, Langoddveien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817 995 322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