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6080c9d97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25fa1d9994517"/>
  </p:sldMasterIdLst>
  <p:sldIdLst>
    <p:sldId xmlns:r="http://schemas.openxmlformats.org/officeDocument/2006/relationships" id="256" r:id="R305a0df5e33d4244"/>
    <p:sldId xmlns:r="http://schemas.openxmlformats.org/officeDocument/2006/relationships" id="257" r:id="R1f1660087a1e43a3"/>
    <p:sldId xmlns:r="http://schemas.openxmlformats.org/officeDocument/2006/relationships" id="258" r:id="Rc9e750ec2f8f42de"/>
    <p:sldId xmlns:r="http://schemas.openxmlformats.org/officeDocument/2006/relationships" id="259" r:id="Ra990386f282a4c13"/>
    <p:sldId xmlns:r="http://schemas.openxmlformats.org/officeDocument/2006/relationships" id="260" r:id="R8df46a81366d4b3f"/>
    <p:sldId xmlns:r="http://schemas.openxmlformats.org/officeDocument/2006/relationships" id="261" r:id="R362aaad7a83443b9"/>
    <p:sldId xmlns:r="http://schemas.openxmlformats.org/officeDocument/2006/relationships" id="262" r:id="R31096bd5747f46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25fa1d9994517" /><Relationship Type="http://schemas.openxmlformats.org/officeDocument/2006/relationships/slide" Target="/ppt/slides/slide1.xml" Id="R305a0df5e33d4244" /><Relationship Type="http://schemas.openxmlformats.org/officeDocument/2006/relationships/slide" Target="/ppt/slides/slide2.xml" Id="R1f1660087a1e43a3" /><Relationship Type="http://schemas.openxmlformats.org/officeDocument/2006/relationships/slide" Target="/ppt/slides/slide3.xml" Id="Rc9e750ec2f8f42de" /><Relationship Type="http://schemas.openxmlformats.org/officeDocument/2006/relationships/slide" Target="/ppt/slides/slide4.xml" Id="Ra990386f282a4c13" /><Relationship Type="http://schemas.openxmlformats.org/officeDocument/2006/relationships/slide" Target="/ppt/slides/slide5.xml" Id="R8df46a81366d4b3f" /><Relationship Type="http://schemas.openxmlformats.org/officeDocument/2006/relationships/slide" Target="/ppt/slides/slide6.xml" Id="R362aaad7a83443b9" /><Relationship Type="http://schemas.openxmlformats.org/officeDocument/2006/relationships/slide" Target="/ppt/slides/slide7.xml" Id="R31096bd5747f46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d13a93710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2d763c37341ca" /><Relationship Type="http://schemas.openxmlformats.org/officeDocument/2006/relationships/theme" Target="/ppt/slideMasters/theme/theme1.xml" Id="R9b82882db6a042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2d763c37341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76acc76c1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c20e1cdd8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f228a537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6958a9ee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255eb8d2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7651615924f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3445879ad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