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cf1556fba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e42a038504667"/>
  </p:sldMasterIdLst>
  <p:sldIdLst>
    <p:sldId xmlns:r="http://schemas.openxmlformats.org/officeDocument/2006/relationships" id="256" r:id="Rdee1d802b52f4e28"/>
    <p:sldId xmlns:r="http://schemas.openxmlformats.org/officeDocument/2006/relationships" id="257" r:id="Rbea9ed3917284005"/>
    <p:sldId xmlns:r="http://schemas.openxmlformats.org/officeDocument/2006/relationships" id="258" r:id="R9b723d42d94e4efc"/>
    <p:sldId xmlns:r="http://schemas.openxmlformats.org/officeDocument/2006/relationships" id="259" r:id="R1ce4fca780014890"/>
    <p:sldId xmlns:r="http://schemas.openxmlformats.org/officeDocument/2006/relationships" id="260" r:id="R1833053a3fe74eba"/>
    <p:sldId xmlns:r="http://schemas.openxmlformats.org/officeDocument/2006/relationships" id="261" r:id="R2caf3987b86c4b4c"/>
    <p:sldId xmlns:r="http://schemas.openxmlformats.org/officeDocument/2006/relationships" id="262" r:id="R518602275405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e42a038504667" /><Relationship Type="http://schemas.openxmlformats.org/officeDocument/2006/relationships/slide" Target="/ppt/slides/slide1.xml" Id="Rdee1d802b52f4e28" /><Relationship Type="http://schemas.openxmlformats.org/officeDocument/2006/relationships/slide" Target="/ppt/slides/slide2.xml" Id="Rbea9ed3917284005" /><Relationship Type="http://schemas.openxmlformats.org/officeDocument/2006/relationships/slide" Target="/ppt/slides/slide3.xml" Id="R9b723d42d94e4efc" /><Relationship Type="http://schemas.openxmlformats.org/officeDocument/2006/relationships/slide" Target="/ppt/slides/slide4.xml" Id="R1ce4fca780014890" /><Relationship Type="http://schemas.openxmlformats.org/officeDocument/2006/relationships/slide" Target="/ppt/slides/slide5.xml" Id="R1833053a3fe74eba" /><Relationship Type="http://schemas.openxmlformats.org/officeDocument/2006/relationships/slide" Target="/ppt/slides/slide6.xml" Id="R2caf3987b86c4b4c" /><Relationship Type="http://schemas.openxmlformats.org/officeDocument/2006/relationships/slide" Target="/ppt/slides/slide7.xml" Id="R518602275405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2b3189210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c604aa964c84" /><Relationship Type="http://schemas.openxmlformats.org/officeDocument/2006/relationships/theme" Target="/ppt/slideMasters/theme/theme1.xml" Id="R651fcb5eb10b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d0c604aa964c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1432767b6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49c6dff05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024812bf3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67c00f8a54a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6b3f8c04e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4c100a957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41c7df75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BARCA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BARCA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BERENTSEN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Lybekkveien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odd-ber@online.no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816 918 952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