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7c1901c5b544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229b625a704485"/>
  </p:sldMasterIdLst>
  <p:sldIdLst>
    <p:sldId xmlns:r="http://schemas.openxmlformats.org/officeDocument/2006/relationships" id="256" r:id="R2a2053d790634a1e"/>
    <p:sldId xmlns:r="http://schemas.openxmlformats.org/officeDocument/2006/relationships" id="257" r:id="R3192f9d3990b49d1"/>
    <p:sldId xmlns:r="http://schemas.openxmlformats.org/officeDocument/2006/relationships" id="258" r:id="R2f13b42cec694d04"/>
    <p:sldId xmlns:r="http://schemas.openxmlformats.org/officeDocument/2006/relationships" id="259" r:id="R4c56da0e44cb4db0"/>
    <p:sldId xmlns:r="http://schemas.openxmlformats.org/officeDocument/2006/relationships" id="260" r:id="R340b484f103b4fa4"/>
    <p:sldId xmlns:r="http://schemas.openxmlformats.org/officeDocument/2006/relationships" id="261" r:id="Rd88515a0f2784e13"/>
    <p:sldId xmlns:r="http://schemas.openxmlformats.org/officeDocument/2006/relationships" id="262" r:id="Rb0acbcbcfc8141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229b625a704485" /><Relationship Type="http://schemas.openxmlformats.org/officeDocument/2006/relationships/slide" Target="/ppt/slides/slide1.xml" Id="R2a2053d790634a1e" /><Relationship Type="http://schemas.openxmlformats.org/officeDocument/2006/relationships/slide" Target="/ppt/slides/slide2.xml" Id="R3192f9d3990b49d1" /><Relationship Type="http://schemas.openxmlformats.org/officeDocument/2006/relationships/slide" Target="/ppt/slides/slide3.xml" Id="R2f13b42cec694d04" /><Relationship Type="http://schemas.openxmlformats.org/officeDocument/2006/relationships/slide" Target="/ppt/slides/slide4.xml" Id="R4c56da0e44cb4db0" /><Relationship Type="http://schemas.openxmlformats.org/officeDocument/2006/relationships/slide" Target="/ppt/slides/slide5.xml" Id="R340b484f103b4fa4" /><Relationship Type="http://schemas.openxmlformats.org/officeDocument/2006/relationships/slide" Target="/ppt/slides/slide6.xml" Id="Rd88515a0f2784e13" /><Relationship Type="http://schemas.openxmlformats.org/officeDocument/2006/relationships/slide" Target="/ppt/slides/slide7.xml" Id="Rb0acbcbcfc8141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e3ee4a5d3a4f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db333ad914019" /><Relationship Type="http://schemas.openxmlformats.org/officeDocument/2006/relationships/theme" Target="/ppt/slideMasters/theme/theme1.xml" Id="R926bb9b0f5414e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1db333ad9140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2a68094e34c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1d3f5ea7c4a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0fa363d7645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24ff586904b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e7b9830344e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7aad243ab48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10b10509942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CONTA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 GROUP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4 612 962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−1 620 515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9 331 817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28 191 607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125 108 683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CONTA GROUP HOLDING AS  –  67,6 %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MUST INVEST AS  –  17,9 %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VALE CORVO AS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GLITRAFJORD AS  –  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PEDING HOLDING AS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VÆRBITT HOLDING AS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Brusdalsvegen 222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6011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816 909 252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CONTA GROUP AS</a:t>
            </a:r>
          </a:p>
        </p:txBody>
      </p:sp>
    </p:spTree>
  </p:cSld>
  <p:clrMapOvr>
    <a:masterClrMapping xmlns:a="http://schemas.openxmlformats.org/drawingml/2006/main"/>
  </p:clrMapOvr>
</p:sld>
</file>