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f1c64bfb4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57439308f4595"/>
  </p:sldMasterIdLst>
  <p:sldIdLst>
    <p:sldId xmlns:r="http://schemas.openxmlformats.org/officeDocument/2006/relationships" id="256" r:id="R1c082fdf084a4519"/>
    <p:sldId xmlns:r="http://schemas.openxmlformats.org/officeDocument/2006/relationships" id="257" r:id="R659bd5d3df814fd4"/>
    <p:sldId xmlns:r="http://schemas.openxmlformats.org/officeDocument/2006/relationships" id="258" r:id="R9f324d2328ba4a34"/>
    <p:sldId xmlns:r="http://schemas.openxmlformats.org/officeDocument/2006/relationships" id="259" r:id="R9276aa8d278e4dbe"/>
    <p:sldId xmlns:r="http://schemas.openxmlformats.org/officeDocument/2006/relationships" id="260" r:id="R16499e66c8554cd4"/>
    <p:sldId xmlns:r="http://schemas.openxmlformats.org/officeDocument/2006/relationships" id="261" r:id="R8563f58e0d554d19"/>
    <p:sldId xmlns:r="http://schemas.openxmlformats.org/officeDocument/2006/relationships" id="262" r:id="R3ec6c7fe1006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57439308f4595" /><Relationship Type="http://schemas.openxmlformats.org/officeDocument/2006/relationships/slide" Target="/ppt/slides/slide1.xml" Id="R1c082fdf084a4519" /><Relationship Type="http://schemas.openxmlformats.org/officeDocument/2006/relationships/slide" Target="/ppt/slides/slide2.xml" Id="R659bd5d3df814fd4" /><Relationship Type="http://schemas.openxmlformats.org/officeDocument/2006/relationships/slide" Target="/ppt/slides/slide3.xml" Id="R9f324d2328ba4a34" /><Relationship Type="http://schemas.openxmlformats.org/officeDocument/2006/relationships/slide" Target="/ppt/slides/slide4.xml" Id="R9276aa8d278e4dbe" /><Relationship Type="http://schemas.openxmlformats.org/officeDocument/2006/relationships/slide" Target="/ppt/slides/slide5.xml" Id="R16499e66c8554cd4" /><Relationship Type="http://schemas.openxmlformats.org/officeDocument/2006/relationships/slide" Target="/ppt/slides/slide6.xml" Id="R8563f58e0d554d19" /><Relationship Type="http://schemas.openxmlformats.org/officeDocument/2006/relationships/slide" Target="/ppt/slides/slide7.xml" Id="R3ec6c7fe1006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e80ef9ea0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40e65f094951" /><Relationship Type="http://schemas.openxmlformats.org/officeDocument/2006/relationships/theme" Target="/ppt/slideMasters/theme/theme1.xml" Id="R001073e50391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b40e65f09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c0662ffd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36e210da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b2bf8e35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760c6afa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0169e3e30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53ccdfaa44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37844cdfb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816 468 132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