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3cdd3140144a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6c8ad65ede446d"/>
  </p:sldMasterIdLst>
  <p:sldIdLst>
    <p:sldId xmlns:r="http://schemas.openxmlformats.org/officeDocument/2006/relationships" id="256" r:id="R3c8c169d1ec747b6"/>
    <p:sldId xmlns:r="http://schemas.openxmlformats.org/officeDocument/2006/relationships" id="257" r:id="R4e66507ea2c84a1e"/>
    <p:sldId xmlns:r="http://schemas.openxmlformats.org/officeDocument/2006/relationships" id="258" r:id="Rd56fde28833644c1"/>
    <p:sldId xmlns:r="http://schemas.openxmlformats.org/officeDocument/2006/relationships" id="259" r:id="R3b924869c8394e6c"/>
    <p:sldId xmlns:r="http://schemas.openxmlformats.org/officeDocument/2006/relationships" id="260" r:id="Rb7cd535815c14ba1"/>
    <p:sldId xmlns:r="http://schemas.openxmlformats.org/officeDocument/2006/relationships" id="261" r:id="Rfa4629c8766e45e9"/>
    <p:sldId xmlns:r="http://schemas.openxmlformats.org/officeDocument/2006/relationships" id="262" r:id="Rd2ef2effa5b641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6c8ad65ede446d" /><Relationship Type="http://schemas.openxmlformats.org/officeDocument/2006/relationships/slide" Target="/ppt/slides/slide1.xml" Id="R3c8c169d1ec747b6" /><Relationship Type="http://schemas.openxmlformats.org/officeDocument/2006/relationships/slide" Target="/ppt/slides/slide2.xml" Id="R4e66507ea2c84a1e" /><Relationship Type="http://schemas.openxmlformats.org/officeDocument/2006/relationships/slide" Target="/ppt/slides/slide3.xml" Id="Rd56fde28833644c1" /><Relationship Type="http://schemas.openxmlformats.org/officeDocument/2006/relationships/slide" Target="/ppt/slides/slide4.xml" Id="R3b924869c8394e6c" /><Relationship Type="http://schemas.openxmlformats.org/officeDocument/2006/relationships/slide" Target="/ppt/slides/slide5.xml" Id="Rb7cd535815c14ba1" /><Relationship Type="http://schemas.openxmlformats.org/officeDocument/2006/relationships/slide" Target="/ppt/slides/slide6.xml" Id="Rfa4629c8766e45e9" /><Relationship Type="http://schemas.openxmlformats.org/officeDocument/2006/relationships/slide" Target="/ppt/slides/slide7.xml" Id="Rd2ef2effa5b641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74b4f96d7844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d0d02ddb84910" /><Relationship Type="http://schemas.openxmlformats.org/officeDocument/2006/relationships/theme" Target="/ppt/slideMasters/theme/theme1.xml" Id="Rc8e64efea26544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8d0d02ddb849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fc64fbec644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a786150f842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c163949d946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a6365108f47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bcc957a1643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e605bc34244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b88d360754c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219 477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339 352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LINDBO JOACHIM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Joachim Lindbo, Suhms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816 226 082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GROUP AS</a:t>
            </a:r>
          </a:p>
        </p:txBody>
      </p:sp>
    </p:spTree>
  </p:cSld>
  <p:clrMapOvr>
    <a:masterClrMapping xmlns:a="http://schemas.openxmlformats.org/drawingml/2006/main"/>
  </p:clrMapOvr>
</p:sld>
</file>