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3cc0e1355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be3915d654e3c"/>
  </p:sldMasterIdLst>
  <p:sldIdLst>
    <p:sldId xmlns:r="http://schemas.openxmlformats.org/officeDocument/2006/relationships" id="256" r:id="Rc948c9e66d014cf3"/>
    <p:sldId xmlns:r="http://schemas.openxmlformats.org/officeDocument/2006/relationships" id="257" r:id="Rb406c10512784ece"/>
    <p:sldId xmlns:r="http://schemas.openxmlformats.org/officeDocument/2006/relationships" id="258" r:id="R82010a5d7ac54faa"/>
    <p:sldId xmlns:r="http://schemas.openxmlformats.org/officeDocument/2006/relationships" id="259" r:id="R98de3fff77984ac3"/>
    <p:sldId xmlns:r="http://schemas.openxmlformats.org/officeDocument/2006/relationships" id="260" r:id="R80b3997c4c594338"/>
    <p:sldId xmlns:r="http://schemas.openxmlformats.org/officeDocument/2006/relationships" id="261" r:id="Rd1f2e5428e564ee3"/>
    <p:sldId xmlns:r="http://schemas.openxmlformats.org/officeDocument/2006/relationships" id="262" r:id="R3db4f7375efb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be3915d654e3c" /><Relationship Type="http://schemas.openxmlformats.org/officeDocument/2006/relationships/slide" Target="/ppt/slides/slide1.xml" Id="Rc948c9e66d014cf3" /><Relationship Type="http://schemas.openxmlformats.org/officeDocument/2006/relationships/slide" Target="/ppt/slides/slide2.xml" Id="Rb406c10512784ece" /><Relationship Type="http://schemas.openxmlformats.org/officeDocument/2006/relationships/slide" Target="/ppt/slides/slide3.xml" Id="R82010a5d7ac54faa" /><Relationship Type="http://schemas.openxmlformats.org/officeDocument/2006/relationships/slide" Target="/ppt/slides/slide4.xml" Id="R98de3fff77984ac3" /><Relationship Type="http://schemas.openxmlformats.org/officeDocument/2006/relationships/slide" Target="/ppt/slides/slide5.xml" Id="R80b3997c4c594338" /><Relationship Type="http://schemas.openxmlformats.org/officeDocument/2006/relationships/slide" Target="/ppt/slides/slide6.xml" Id="Rd1f2e5428e564ee3" /><Relationship Type="http://schemas.openxmlformats.org/officeDocument/2006/relationships/slide" Target="/ppt/slides/slide7.xml" Id="R3db4f7375efb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badb0cbcb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617faf46b4c8f" /><Relationship Type="http://schemas.openxmlformats.org/officeDocument/2006/relationships/theme" Target="/ppt/slideMasters/theme/theme1.xml" Id="R317d27d0e525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617faf46b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341ecd09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4d1e1ee3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af16f7419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acb22abc5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74762636d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755de0e5e4e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1c0ba48b2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