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06471031c84b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e55efb5b444aa"/>
  </p:sldMasterIdLst>
  <p:sldIdLst>
    <p:sldId xmlns:r="http://schemas.openxmlformats.org/officeDocument/2006/relationships" id="256" r:id="R9799a4396faf40f2"/>
    <p:sldId xmlns:r="http://schemas.openxmlformats.org/officeDocument/2006/relationships" id="257" r:id="R06278a6b873d4760"/>
    <p:sldId xmlns:r="http://schemas.openxmlformats.org/officeDocument/2006/relationships" id="258" r:id="Rfe9df7944cc841c6"/>
    <p:sldId xmlns:r="http://schemas.openxmlformats.org/officeDocument/2006/relationships" id="259" r:id="R212465d4917549db"/>
    <p:sldId xmlns:r="http://schemas.openxmlformats.org/officeDocument/2006/relationships" id="260" r:id="R641f618eac6a4085"/>
    <p:sldId xmlns:r="http://schemas.openxmlformats.org/officeDocument/2006/relationships" id="261" r:id="R39952e7afe524356"/>
    <p:sldId xmlns:r="http://schemas.openxmlformats.org/officeDocument/2006/relationships" id="262" r:id="R001e6592ff7a42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e55efb5b444aa" /><Relationship Type="http://schemas.openxmlformats.org/officeDocument/2006/relationships/slide" Target="/ppt/slides/slide1.xml" Id="R9799a4396faf40f2" /><Relationship Type="http://schemas.openxmlformats.org/officeDocument/2006/relationships/slide" Target="/ppt/slides/slide2.xml" Id="R06278a6b873d4760" /><Relationship Type="http://schemas.openxmlformats.org/officeDocument/2006/relationships/slide" Target="/ppt/slides/slide3.xml" Id="Rfe9df7944cc841c6" /><Relationship Type="http://schemas.openxmlformats.org/officeDocument/2006/relationships/slide" Target="/ppt/slides/slide4.xml" Id="R212465d4917549db" /><Relationship Type="http://schemas.openxmlformats.org/officeDocument/2006/relationships/slide" Target="/ppt/slides/slide5.xml" Id="R641f618eac6a4085" /><Relationship Type="http://schemas.openxmlformats.org/officeDocument/2006/relationships/slide" Target="/ppt/slides/slide6.xml" Id="R39952e7afe524356" /><Relationship Type="http://schemas.openxmlformats.org/officeDocument/2006/relationships/slide" Target="/ppt/slides/slide7.xml" Id="R001e6592ff7a42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7e5dce94f4c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5ac2f6a2e4ea2" /><Relationship Type="http://schemas.openxmlformats.org/officeDocument/2006/relationships/theme" Target="/ppt/slideMasters/theme/theme1.xml" Id="Rb555a2e7de4e4d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f5ac2f6a2e4e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73336ce28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9377623c448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43ccbd61244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ff2c31044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c44390b2e49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b4d7b5be441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6cc38f7d242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FORVALTNING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102 229 089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3 970 481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8 557 003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28 713 080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LORD EIENDOM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LBT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NORDENFJELDSKE EIENDOMSFORVALTNING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816 025 982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FORVALTNING AS</a:t>
            </a:r>
          </a:p>
        </p:txBody>
      </p:sp>
    </p:spTree>
  </p:cSld>
  <p:clrMapOvr>
    <a:masterClrMapping xmlns:a="http://schemas.openxmlformats.org/drawingml/2006/main"/>
  </p:clrMapOvr>
</p:sld>
</file>