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6d857b086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801ec50bb43e6"/>
  </p:sldMasterIdLst>
  <p:sldIdLst>
    <p:sldId xmlns:r="http://schemas.openxmlformats.org/officeDocument/2006/relationships" id="256" r:id="R5153c7eab4574697"/>
    <p:sldId xmlns:r="http://schemas.openxmlformats.org/officeDocument/2006/relationships" id="257" r:id="Rd4fadd61a140443a"/>
    <p:sldId xmlns:r="http://schemas.openxmlformats.org/officeDocument/2006/relationships" id="258" r:id="Rfa0f31c34a61431b"/>
    <p:sldId xmlns:r="http://schemas.openxmlformats.org/officeDocument/2006/relationships" id="259" r:id="R5209a962d8e645a6"/>
    <p:sldId xmlns:r="http://schemas.openxmlformats.org/officeDocument/2006/relationships" id="260" r:id="R0c0fdb15cb4943b8"/>
    <p:sldId xmlns:r="http://schemas.openxmlformats.org/officeDocument/2006/relationships" id="261" r:id="R268d55caf6c44c3a"/>
    <p:sldId xmlns:r="http://schemas.openxmlformats.org/officeDocument/2006/relationships" id="262" r:id="Rf445b141f7a3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801ec50bb43e6" /><Relationship Type="http://schemas.openxmlformats.org/officeDocument/2006/relationships/slide" Target="/ppt/slides/slide1.xml" Id="R5153c7eab4574697" /><Relationship Type="http://schemas.openxmlformats.org/officeDocument/2006/relationships/slide" Target="/ppt/slides/slide2.xml" Id="Rd4fadd61a140443a" /><Relationship Type="http://schemas.openxmlformats.org/officeDocument/2006/relationships/slide" Target="/ppt/slides/slide3.xml" Id="Rfa0f31c34a61431b" /><Relationship Type="http://schemas.openxmlformats.org/officeDocument/2006/relationships/slide" Target="/ppt/slides/slide4.xml" Id="R5209a962d8e645a6" /><Relationship Type="http://schemas.openxmlformats.org/officeDocument/2006/relationships/slide" Target="/ppt/slides/slide5.xml" Id="R0c0fdb15cb4943b8" /><Relationship Type="http://schemas.openxmlformats.org/officeDocument/2006/relationships/slide" Target="/ppt/slides/slide6.xml" Id="R268d55caf6c44c3a" /><Relationship Type="http://schemas.openxmlformats.org/officeDocument/2006/relationships/slide" Target="/ppt/slides/slide7.xml" Id="Rf445b141f7a3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f640231cb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789dbc43b4eec" /><Relationship Type="http://schemas.openxmlformats.org/officeDocument/2006/relationships/theme" Target="/ppt/slideMasters/theme/theme1.xml" Id="Rc59afeacc3ba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789dbc43b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33f8e4d37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ad8955c62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f30a9fa22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935e937ce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2aa5c5eb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88778f6d4f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da81837a2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KLETTE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