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b979c2083543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f1edf185604ce3"/>
  </p:sldMasterIdLst>
  <p:sldIdLst>
    <p:sldId xmlns:r="http://schemas.openxmlformats.org/officeDocument/2006/relationships" id="256" r:id="R237803ced2594d9d"/>
    <p:sldId xmlns:r="http://schemas.openxmlformats.org/officeDocument/2006/relationships" id="257" r:id="R9ea1670435cc4ba4"/>
    <p:sldId xmlns:r="http://schemas.openxmlformats.org/officeDocument/2006/relationships" id="258" r:id="R11b873a29b6f4c5c"/>
    <p:sldId xmlns:r="http://schemas.openxmlformats.org/officeDocument/2006/relationships" id="259" r:id="R761d2de788bf4c0c"/>
    <p:sldId xmlns:r="http://schemas.openxmlformats.org/officeDocument/2006/relationships" id="260" r:id="Rfbe19cf7d5db48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f1edf185604ce3" /><Relationship Type="http://schemas.openxmlformats.org/officeDocument/2006/relationships/slide" Target="/ppt/slides/slide1.xml" Id="R237803ced2594d9d" /><Relationship Type="http://schemas.openxmlformats.org/officeDocument/2006/relationships/slide" Target="/ppt/slides/slide2.xml" Id="R9ea1670435cc4ba4" /><Relationship Type="http://schemas.openxmlformats.org/officeDocument/2006/relationships/slide" Target="/ppt/slides/slide3.xml" Id="R11b873a29b6f4c5c" /><Relationship Type="http://schemas.openxmlformats.org/officeDocument/2006/relationships/slide" Target="/ppt/slides/slide4.xml" Id="R761d2de788bf4c0c" /><Relationship Type="http://schemas.openxmlformats.org/officeDocument/2006/relationships/slide" Target="/ppt/slides/slide5.xml" Id="Rfbe19cf7d5db48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2797422d0144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0015612ea4a8b" /><Relationship Type="http://schemas.openxmlformats.org/officeDocument/2006/relationships/theme" Target="/ppt/slideMasters/theme/theme1.xml" Id="Rf591c615b90649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e0015612ea4a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145b5320944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b8202775547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324da594146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18e6b5d0a4b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580399bbe4f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KAFE ØST CATRINA WHITE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KAFE ØST CATRINA WHITE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post@kafeost.no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www.kafeøst.no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815 235 002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