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210290140b47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5c3c18a0284cd2"/>
  </p:sldMasterIdLst>
  <p:sldIdLst>
    <p:sldId xmlns:r="http://schemas.openxmlformats.org/officeDocument/2006/relationships" id="256" r:id="Rc2c5f56f74704928"/>
    <p:sldId xmlns:r="http://schemas.openxmlformats.org/officeDocument/2006/relationships" id="257" r:id="R14c30bcd38eb4248"/>
    <p:sldId xmlns:r="http://schemas.openxmlformats.org/officeDocument/2006/relationships" id="258" r:id="R2b740bb43c4044ec"/>
    <p:sldId xmlns:r="http://schemas.openxmlformats.org/officeDocument/2006/relationships" id="259" r:id="R6c6be53e765e4972"/>
    <p:sldId xmlns:r="http://schemas.openxmlformats.org/officeDocument/2006/relationships" id="260" r:id="R8847d031b2cc4f1a"/>
    <p:sldId xmlns:r="http://schemas.openxmlformats.org/officeDocument/2006/relationships" id="261" r:id="Rfb8efd4fb097479a"/>
    <p:sldId xmlns:r="http://schemas.openxmlformats.org/officeDocument/2006/relationships" id="262" r:id="R8ef50c38067042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c3c18a0284cd2" /><Relationship Type="http://schemas.openxmlformats.org/officeDocument/2006/relationships/slide" Target="/ppt/slides/slide1.xml" Id="Rc2c5f56f74704928" /><Relationship Type="http://schemas.openxmlformats.org/officeDocument/2006/relationships/slide" Target="/ppt/slides/slide2.xml" Id="R14c30bcd38eb4248" /><Relationship Type="http://schemas.openxmlformats.org/officeDocument/2006/relationships/slide" Target="/ppt/slides/slide3.xml" Id="R2b740bb43c4044ec" /><Relationship Type="http://schemas.openxmlformats.org/officeDocument/2006/relationships/slide" Target="/ppt/slides/slide4.xml" Id="R6c6be53e765e4972" /><Relationship Type="http://schemas.openxmlformats.org/officeDocument/2006/relationships/slide" Target="/ppt/slides/slide5.xml" Id="R8847d031b2cc4f1a" /><Relationship Type="http://schemas.openxmlformats.org/officeDocument/2006/relationships/slide" Target="/ppt/slides/slide6.xml" Id="Rfb8efd4fb097479a" /><Relationship Type="http://schemas.openxmlformats.org/officeDocument/2006/relationships/slide" Target="/ppt/slides/slide7.xml" Id="R8ef50c38067042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9c00f02b549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e0d3437f04e51" /><Relationship Type="http://schemas.openxmlformats.org/officeDocument/2006/relationships/theme" Target="/ppt/slideMasters/theme/theme1.xml" Id="R12463a5d28e944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ce0d3437f04e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025b849264b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1e768030749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c344302e44f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ae7bf4b574f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942c593734c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c8b6616f64f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2fedc255a42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NERIA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NERIA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SKRETTING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Frøylandsvei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4311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814 976 122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NERIA AS</a:t>
            </a:r>
          </a:p>
        </p:txBody>
      </p:sp>
    </p:spTree>
  </p:cSld>
  <p:clrMapOvr>
    <a:masterClrMapping xmlns:a="http://schemas.openxmlformats.org/drawingml/2006/main"/>
  </p:clrMapOvr>
</p:sld>
</file>