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446c9a54fc46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6d46079ccf46e2"/>
  </p:sldMasterIdLst>
  <p:sldIdLst>
    <p:sldId xmlns:r="http://schemas.openxmlformats.org/officeDocument/2006/relationships" id="256" r:id="R11670cb3e8ef479e"/>
    <p:sldId xmlns:r="http://schemas.openxmlformats.org/officeDocument/2006/relationships" id="257" r:id="Ra6477895e4664b2c"/>
    <p:sldId xmlns:r="http://schemas.openxmlformats.org/officeDocument/2006/relationships" id="258" r:id="R229c278b8d094627"/>
    <p:sldId xmlns:r="http://schemas.openxmlformats.org/officeDocument/2006/relationships" id="259" r:id="Rac03099575964618"/>
    <p:sldId xmlns:r="http://schemas.openxmlformats.org/officeDocument/2006/relationships" id="260" r:id="R8dc309ac004a489b"/>
    <p:sldId xmlns:r="http://schemas.openxmlformats.org/officeDocument/2006/relationships" id="261" r:id="R242bd5b891444dea"/>
    <p:sldId xmlns:r="http://schemas.openxmlformats.org/officeDocument/2006/relationships" id="262" r:id="R212a0be94fdf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d46079ccf46e2" /><Relationship Type="http://schemas.openxmlformats.org/officeDocument/2006/relationships/slide" Target="/ppt/slides/slide1.xml" Id="R11670cb3e8ef479e" /><Relationship Type="http://schemas.openxmlformats.org/officeDocument/2006/relationships/slide" Target="/ppt/slides/slide2.xml" Id="Ra6477895e4664b2c" /><Relationship Type="http://schemas.openxmlformats.org/officeDocument/2006/relationships/slide" Target="/ppt/slides/slide3.xml" Id="R229c278b8d094627" /><Relationship Type="http://schemas.openxmlformats.org/officeDocument/2006/relationships/slide" Target="/ppt/slides/slide4.xml" Id="Rac03099575964618" /><Relationship Type="http://schemas.openxmlformats.org/officeDocument/2006/relationships/slide" Target="/ppt/slides/slide5.xml" Id="R8dc309ac004a489b" /><Relationship Type="http://schemas.openxmlformats.org/officeDocument/2006/relationships/slide" Target="/ppt/slides/slide6.xml" Id="R242bd5b891444dea" /><Relationship Type="http://schemas.openxmlformats.org/officeDocument/2006/relationships/slide" Target="/ppt/slides/slide7.xml" Id="R212a0be94fdf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8c4e072db4e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49ac116524a51" /><Relationship Type="http://schemas.openxmlformats.org/officeDocument/2006/relationships/theme" Target="/ppt/slideMasters/theme/theme1.xml" Id="Rab1f08d51626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e49ac11652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124b9608841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ac02ff2fb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d68878be4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044d1f1224c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b5d884525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19246bec340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3c6664ec04d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ZANDER 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ZANDER 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118 735 315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24 111 391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19 787 903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52 141 893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BERGENSKE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Zander Kaaes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814 850 862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