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7b0a459d2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bdab6f0ce4d9a"/>
  </p:sldMasterIdLst>
  <p:sldIdLst>
    <p:sldId xmlns:r="http://schemas.openxmlformats.org/officeDocument/2006/relationships" id="256" r:id="Rcdedb3add1af448b"/>
    <p:sldId xmlns:r="http://schemas.openxmlformats.org/officeDocument/2006/relationships" id="257" r:id="Rb5573c8616f74770"/>
    <p:sldId xmlns:r="http://schemas.openxmlformats.org/officeDocument/2006/relationships" id="258" r:id="Re04790632db4495e"/>
    <p:sldId xmlns:r="http://schemas.openxmlformats.org/officeDocument/2006/relationships" id="259" r:id="R731ff8bb1adc469c"/>
    <p:sldId xmlns:r="http://schemas.openxmlformats.org/officeDocument/2006/relationships" id="260" r:id="R2ef2830579154b3a"/>
    <p:sldId xmlns:r="http://schemas.openxmlformats.org/officeDocument/2006/relationships" id="261" r:id="R0f7638ae964b4300"/>
    <p:sldId xmlns:r="http://schemas.openxmlformats.org/officeDocument/2006/relationships" id="262" r:id="R2f544a4c7f94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bdab6f0ce4d9a" /><Relationship Type="http://schemas.openxmlformats.org/officeDocument/2006/relationships/slide" Target="/ppt/slides/slide1.xml" Id="Rcdedb3add1af448b" /><Relationship Type="http://schemas.openxmlformats.org/officeDocument/2006/relationships/slide" Target="/ppt/slides/slide2.xml" Id="Rb5573c8616f74770" /><Relationship Type="http://schemas.openxmlformats.org/officeDocument/2006/relationships/slide" Target="/ppt/slides/slide3.xml" Id="Re04790632db4495e" /><Relationship Type="http://schemas.openxmlformats.org/officeDocument/2006/relationships/slide" Target="/ppt/slides/slide4.xml" Id="R731ff8bb1adc469c" /><Relationship Type="http://schemas.openxmlformats.org/officeDocument/2006/relationships/slide" Target="/ppt/slides/slide5.xml" Id="R2ef2830579154b3a" /><Relationship Type="http://schemas.openxmlformats.org/officeDocument/2006/relationships/slide" Target="/ppt/slides/slide6.xml" Id="R0f7638ae964b4300" /><Relationship Type="http://schemas.openxmlformats.org/officeDocument/2006/relationships/slide" Target="/ppt/slides/slide7.xml" Id="R2f544a4c7f94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dddb6528a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7fcbfc5540e5" /><Relationship Type="http://schemas.openxmlformats.org/officeDocument/2006/relationships/theme" Target="/ppt/slideMasters/theme/theme1.xml" Id="Rfeede633fd14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17fcbfc55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9df7119c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538d1456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0bf241010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a6afd297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669da078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47c04cf0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c73601f61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9910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Alf Kristian Amundsen, Østagløttveien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faktura@citomedia.no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