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5e53d2a458a4c2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e0ec7f038444429"/>
  </p:sldMasterIdLst>
  <p:sldIdLst>
    <p:sldId xmlns:r="http://schemas.openxmlformats.org/officeDocument/2006/relationships" id="256" r:id="R50152a6b27eb483a"/>
    <p:sldId xmlns:r="http://schemas.openxmlformats.org/officeDocument/2006/relationships" id="257" r:id="R5802d6bfbe574e90"/>
    <p:sldId xmlns:r="http://schemas.openxmlformats.org/officeDocument/2006/relationships" id="258" r:id="Re0ded07fcade4daf"/>
    <p:sldId xmlns:r="http://schemas.openxmlformats.org/officeDocument/2006/relationships" id="259" r:id="R4a8f3f4c1ad843f0"/>
    <p:sldId xmlns:r="http://schemas.openxmlformats.org/officeDocument/2006/relationships" id="260" r:id="Rbc308c9b6a6c4515"/>
    <p:sldId xmlns:r="http://schemas.openxmlformats.org/officeDocument/2006/relationships" id="261" r:id="R87967619cdde4776"/>
    <p:sldId xmlns:r="http://schemas.openxmlformats.org/officeDocument/2006/relationships" id="262" r:id="R805dd0cba5da42e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e0ec7f038444429" /><Relationship Type="http://schemas.openxmlformats.org/officeDocument/2006/relationships/slide" Target="/ppt/slides/slide1.xml" Id="R50152a6b27eb483a" /><Relationship Type="http://schemas.openxmlformats.org/officeDocument/2006/relationships/slide" Target="/ppt/slides/slide2.xml" Id="R5802d6bfbe574e90" /><Relationship Type="http://schemas.openxmlformats.org/officeDocument/2006/relationships/slide" Target="/ppt/slides/slide3.xml" Id="Re0ded07fcade4daf" /><Relationship Type="http://schemas.openxmlformats.org/officeDocument/2006/relationships/slide" Target="/ppt/slides/slide4.xml" Id="R4a8f3f4c1ad843f0" /><Relationship Type="http://schemas.openxmlformats.org/officeDocument/2006/relationships/slide" Target="/ppt/slides/slide5.xml" Id="Rbc308c9b6a6c4515" /><Relationship Type="http://schemas.openxmlformats.org/officeDocument/2006/relationships/slide" Target="/ppt/slides/slide6.xml" Id="R87967619cdde4776" /><Relationship Type="http://schemas.openxmlformats.org/officeDocument/2006/relationships/slide" Target="/ppt/slides/slide7.xml" Id="R805dd0cba5da42e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c4fdc6badf84ec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956aec856d4898" /><Relationship Type="http://schemas.openxmlformats.org/officeDocument/2006/relationships/theme" Target="/ppt/slideMasters/theme/theme1.xml" Id="R0e0681da1cc34e1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7956aec856d489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66338f174946d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2079a61db3441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5665e0042d4e1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54ea9270b942c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c807e43f90482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b87704557f450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c2cf60d39540e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STINE MARIE MØLLEROP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STINE MARIE MØLLEROP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STINE MARIE MØLLEROP HOLDING AS ble etablert [år] og holder til i Spydeberg.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STINE MARIE MØLLEROP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STINE MARIE MØLLEROP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STINE MARIE MØLLEROP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350 000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STINE MARIE MØLLEROP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STINE MARIE MØLLEROP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STINE MARIE MØLLEROP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Hushagasvingen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1820 Spydeberg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91 77 51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stine.moellerop@gmail.com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814 498 182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STINE MARIE MØLLEROP HOLDING AS</a:t>
            </a:r>
          </a:p>
        </p:txBody>
      </p:sp>
    </p:spTree>
  </p:cSld>
  <p:clrMapOvr>
    <a:masterClrMapping xmlns:a="http://schemas.openxmlformats.org/drawingml/2006/main"/>
  </p:clrMapOvr>
</p:sld>
</file>