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d9819198146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1cbc56ea641b8"/>
  </p:sldMasterIdLst>
  <p:sldIdLst>
    <p:sldId xmlns:r="http://schemas.openxmlformats.org/officeDocument/2006/relationships" id="256" r:id="Rbd74229ba4bb482c"/>
    <p:sldId xmlns:r="http://schemas.openxmlformats.org/officeDocument/2006/relationships" id="257" r:id="R3cf1f7de4dc84b5c"/>
    <p:sldId xmlns:r="http://schemas.openxmlformats.org/officeDocument/2006/relationships" id="258" r:id="Ra64bb3a0316345f3"/>
    <p:sldId xmlns:r="http://schemas.openxmlformats.org/officeDocument/2006/relationships" id="259" r:id="Rd262cc9e994140bd"/>
    <p:sldId xmlns:r="http://schemas.openxmlformats.org/officeDocument/2006/relationships" id="260" r:id="R76ac2b9d86c740d5"/>
    <p:sldId xmlns:r="http://schemas.openxmlformats.org/officeDocument/2006/relationships" id="261" r:id="R5af5f5c439294296"/>
    <p:sldId xmlns:r="http://schemas.openxmlformats.org/officeDocument/2006/relationships" id="262" r:id="R600aded1ddcb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1cbc56ea641b8" /><Relationship Type="http://schemas.openxmlformats.org/officeDocument/2006/relationships/slide" Target="/ppt/slides/slide1.xml" Id="Rbd74229ba4bb482c" /><Relationship Type="http://schemas.openxmlformats.org/officeDocument/2006/relationships/slide" Target="/ppt/slides/slide2.xml" Id="R3cf1f7de4dc84b5c" /><Relationship Type="http://schemas.openxmlformats.org/officeDocument/2006/relationships/slide" Target="/ppt/slides/slide3.xml" Id="Ra64bb3a0316345f3" /><Relationship Type="http://schemas.openxmlformats.org/officeDocument/2006/relationships/slide" Target="/ppt/slides/slide4.xml" Id="Rd262cc9e994140bd" /><Relationship Type="http://schemas.openxmlformats.org/officeDocument/2006/relationships/slide" Target="/ppt/slides/slide5.xml" Id="R76ac2b9d86c740d5" /><Relationship Type="http://schemas.openxmlformats.org/officeDocument/2006/relationships/slide" Target="/ppt/slides/slide6.xml" Id="R5af5f5c439294296" /><Relationship Type="http://schemas.openxmlformats.org/officeDocument/2006/relationships/slide" Target="/ppt/slides/slide7.xml" Id="R600aded1ddcb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f976c88ae43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6cfa34a624574" /><Relationship Type="http://schemas.openxmlformats.org/officeDocument/2006/relationships/theme" Target="/ppt/slideMasters/theme/theme1.xml" Id="Rffe90fe8d2b0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6cfa34a62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b53f6d4a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3050dd43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803175fd7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d427b640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2494a117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a0e476b00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a379441244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HALLSJØ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HALLSJØ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Førresdalen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814 488 152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HALLSJØ AS</a:t>
            </a:r>
          </a:p>
        </p:txBody>
      </p:sp>
    </p:spTree>
  </p:cSld>
  <p:clrMapOvr>
    <a:masterClrMapping xmlns:a="http://schemas.openxmlformats.org/drawingml/2006/main"/>
  </p:clrMapOvr>
</p:sld>
</file>