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637c79865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52dc34ee6405f"/>
  </p:sldMasterIdLst>
  <p:sldIdLst>
    <p:sldId xmlns:r="http://schemas.openxmlformats.org/officeDocument/2006/relationships" id="256" r:id="R824e25f9fa4a46b5"/>
    <p:sldId xmlns:r="http://schemas.openxmlformats.org/officeDocument/2006/relationships" id="257" r:id="Rd8e84bc966f54d2d"/>
    <p:sldId xmlns:r="http://schemas.openxmlformats.org/officeDocument/2006/relationships" id="258" r:id="Rbd83cbceef4a42f3"/>
    <p:sldId xmlns:r="http://schemas.openxmlformats.org/officeDocument/2006/relationships" id="259" r:id="Rf256c25c9af84d85"/>
    <p:sldId xmlns:r="http://schemas.openxmlformats.org/officeDocument/2006/relationships" id="260" r:id="Rbcd24ba442e34bfa"/>
    <p:sldId xmlns:r="http://schemas.openxmlformats.org/officeDocument/2006/relationships" id="261" r:id="R144ebbda44534397"/>
    <p:sldId xmlns:r="http://schemas.openxmlformats.org/officeDocument/2006/relationships" id="262" r:id="Rd144dd6ab635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52dc34ee6405f" /><Relationship Type="http://schemas.openxmlformats.org/officeDocument/2006/relationships/slide" Target="/ppt/slides/slide1.xml" Id="R824e25f9fa4a46b5" /><Relationship Type="http://schemas.openxmlformats.org/officeDocument/2006/relationships/slide" Target="/ppt/slides/slide2.xml" Id="Rd8e84bc966f54d2d" /><Relationship Type="http://schemas.openxmlformats.org/officeDocument/2006/relationships/slide" Target="/ppt/slides/slide3.xml" Id="Rbd83cbceef4a42f3" /><Relationship Type="http://schemas.openxmlformats.org/officeDocument/2006/relationships/slide" Target="/ppt/slides/slide4.xml" Id="Rf256c25c9af84d85" /><Relationship Type="http://schemas.openxmlformats.org/officeDocument/2006/relationships/slide" Target="/ppt/slides/slide5.xml" Id="Rbcd24ba442e34bfa" /><Relationship Type="http://schemas.openxmlformats.org/officeDocument/2006/relationships/slide" Target="/ppt/slides/slide6.xml" Id="R144ebbda44534397" /><Relationship Type="http://schemas.openxmlformats.org/officeDocument/2006/relationships/slide" Target="/ppt/slides/slide7.xml" Id="Rd144dd6ab635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32a2d177a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63f5989a4b7b" /><Relationship Type="http://schemas.openxmlformats.org/officeDocument/2006/relationships/theme" Target="/ppt/slideMasters/theme/theme1.xml" Id="Ra34eb6a527f542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a63f5989a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007bc1e14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fe04c0e3e44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a82cd9264c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33767a86a44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83aac2a5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533be39e1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440a22fe94f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