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07e49b03c447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7fba12314e484b"/>
  </p:sldMasterIdLst>
  <p:sldIdLst>
    <p:sldId xmlns:r="http://schemas.openxmlformats.org/officeDocument/2006/relationships" id="256" r:id="Reedee14e6ad24dd5"/>
    <p:sldId xmlns:r="http://schemas.openxmlformats.org/officeDocument/2006/relationships" id="257" r:id="R4fdeaad0c54c4292"/>
    <p:sldId xmlns:r="http://schemas.openxmlformats.org/officeDocument/2006/relationships" id="258" r:id="R26232dd655994ad0"/>
    <p:sldId xmlns:r="http://schemas.openxmlformats.org/officeDocument/2006/relationships" id="259" r:id="Rb7cad126ff484b49"/>
    <p:sldId xmlns:r="http://schemas.openxmlformats.org/officeDocument/2006/relationships" id="260" r:id="R0bd5ad12e6a84df5"/>
    <p:sldId xmlns:r="http://schemas.openxmlformats.org/officeDocument/2006/relationships" id="261" r:id="R13feae6f05a64d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7fba12314e484b" /><Relationship Type="http://schemas.openxmlformats.org/officeDocument/2006/relationships/slide" Target="/ppt/slides/slide1.xml" Id="Reedee14e6ad24dd5" /><Relationship Type="http://schemas.openxmlformats.org/officeDocument/2006/relationships/slide" Target="/ppt/slides/slide2.xml" Id="R4fdeaad0c54c4292" /><Relationship Type="http://schemas.openxmlformats.org/officeDocument/2006/relationships/slide" Target="/ppt/slides/slide3.xml" Id="R26232dd655994ad0" /><Relationship Type="http://schemas.openxmlformats.org/officeDocument/2006/relationships/slide" Target="/ppt/slides/slide4.xml" Id="Rb7cad126ff484b49" /><Relationship Type="http://schemas.openxmlformats.org/officeDocument/2006/relationships/slide" Target="/ppt/slides/slide5.xml" Id="R0bd5ad12e6a84df5" /><Relationship Type="http://schemas.openxmlformats.org/officeDocument/2006/relationships/slide" Target="/ppt/slides/slide6.xml" Id="R13feae6f05a64d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f4290a030148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419f8c1ab4639" /><Relationship Type="http://schemas.openxmlformats.org/officeDocument/2006/relationships/theme" Target="/ppt/slideMasters/theme/theme1.xml" Id="R5fb747cf2b8642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f419f8c1ab46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13bbabf6445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f53c81bfd4c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b56112b7e44a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25730f18b42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ca29ec78346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e4869a1e54d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PARCHEM 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814 428 362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