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9ea8fe917f40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a74d6bf5774924"/>
  </p:sldMasterIdLst>
  <p:sldIdLst>
    <p:sldId xmlns:r="http://schemas.openxmlformats.org/officeDocument/2006/relationships" id="256" r:id="R408e0f4469f14085"/>
    <p:sldId xmlns:r="http://schemas.openxmlformats.org/officeDocument/2006/relationships" id="257" r:id="Rac1451c9561b481f"/>
    <p:sldId xmlns:r="http://schemas.openxmlformats.org/officeDocument/2006/relationships" id="258" r:id="Rf509e66484664be3"/>
    <p:sldId xmlns:r="http://schemas.openxmlformats.org/officeDocument/2006/relationships" id="259" r:id="R29b6911aa4534216"/>
    <p:sldId xmlns:r="http://schemas.openxmlformats.org/officeDocument/2006/relationships" id="260" r:id="Rc9897331785145c8"/>
    <p:sldId xmlns:r="http://schemas.openxmlformats.org/officeDocument/2006/relationships" id="261" r:id="R33d1e3270c0c45ea"/>
    <p:sldId xmlns:r="http://schemas.openxmlformats.org/officeDocument/2006/relationships" id="262" r:id="R9d49431a7fe449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74d6bf5774924" /><Relationship Type="http://schemas.openxmlformats.org/officeDocument/2006/relationships/slide" Target="/ppt/slides/slide1.xml" Id="R408e0f4469f14085" /><Relationship Type="http://schemas.openxmlformats.org/officeDocument/2006/relationships/slide" Target="/ppt/slides/slide2.xml" Id="Rac1451c9561b481f" /><Relationship Type="http://schemas.openxmlformats.org/officeDocument/2006/relationships/slide" Target="/ppt/slides/slide3.xml" Id="Rf509e66484664be3" /><Relationship Type="http://schemas.openxmlformats.org/officeDocument/2006/relationships/slide" Target="/ppt/slides/slide4.xml" Id="R29b6911aa4534216" /><Relationship Type="http://schemas.openxmlformats.org/officeDocument/2006/relationships/slide" Target="/ppt/slides/slide5.xml" Id="Rc9897331785145c8" /><Relationship Type="http://schemas.openxmlformats.org/officeDocument/2006/relationships/slide" Target="/ppt/slides/slide6.xml" Id="R33d1e3270c0c45ea" /><Relationship Type="http://schemas.openxmlformats.org/officeDocument/2006/relationships/slide" Target="/ppt/slides/slide7.xml" Id="R9d49431a7fe449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63d3d3fd541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978b364344673" /><Relationship Type="http://schemas.openxmlformats.org/officeDocument/2006/relationships/theme" Target="/ppt/slideMasters/theme/theme1.xml" Id="Rb5a4427c1b8141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0978b3643446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2487e179243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6882af7cd45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8242778af4b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65a4a7f1a4d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aff258ae541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7bb02eaf347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cb66cc8d24f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AGMABLY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AGMABLY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60 008 902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218 503 765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262 103 765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SULEJEWSKI AGNES MARIE B  –  75,2 %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AKB II AS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814 322 262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HOLDING AS</a:t>
            </a:r>
          </a:p>
        </p:txBody>
      </p:sp>
    </p:spTree>
  </p:cSld>
  <p:clrMapOvr>
    <a:masterClrMapping xmlns:a="http://schemas.openxmlformats.org/drawingml/2006/main"/>
  </p:clrMapOvr>
</p:sld>
</file>