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85989b749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9686b8ec94196"/>
  </p:sldMasterIdLst>
  <p:sldIdLst>
    <p:sldId xmlns:r="http://schemas.openxmlformats.org/officeDocument/2006/relationships" id="256" r:id="R896e50f3aa1f40da"/>
    <p:sldId xmlns:r="http://schemas.openxmlformats.org/officeDocument/2006/relationships" id="257" r:id="Ra0e1df95ad8f400c"/>
    <p:sldId xmlns:r="http://schemas.openxmlformats.org/officeDocument/2006/relationships" id="258" r:id="Rbb6b139af5c6424e"/>
    <p:sldId xmlns:r="http://schemas.openxmlformats.org/officeDocument/2006/relationships" id="259" r:id="Rb0641fb80a7e46ec"/>
    <p:sldId xmlns:r="http://schemas.openxmlformats.org/officeDocument/2006/relationships" id="260" r:id="Re4e16521f9e84567"/>
    <p:sldId xmlns:r="http://schemas.openxmlformats.org/officeDocument/2006/relationships" id="261" r:id="R55f799865dcb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9686b8ec94196" /><Relationship Type="http://schemas.openxmlformats.org/officeDocument/2006/relationships/slide" Target="/ppt/slides/slide1.xml" Id="R896e50f3aa1f40da" /><Relationship Type="http://schemas.openxmlformats.org/officeDocument/2006/relationships/slide" Target="/ppt/slides/slide2.xml" Id="Ra0e1df95ad8f400c" /><Relationship Type="http://schemas.openxmlformats.org/officeDocument/2006/relationships/slide" Target="/ppt/slides/slide3.xml" Id="Rbb6b139af5c6424e" /><Relationship Type="http://schemas.openxmlformats.org/officeDocument/2006/relationships/slide" Target="/ppt/slides/slide4.xml" Id="Rb0641fb80a7e46ec" /><Relationship Type="http://schemas.openxmlformats.org/officeDocument/2006/relationships/slide" Target="/ppt/slides/slide5.xml" Id="Re4e16521f9e84567" /><Relationship Type="http://schemas.openxmlformats.org/officeDocument/2006/relationships/slide" Target="/ppt/slides/slide6.xml" Id="R55f799865dcb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d92c49656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fa4fa90814ae4" /><Relationship Type="http://schemas.openxmlformats.org/officeDocument/2006/relationships/theme" Target="/ppt/slideMasters/theme/theme1.xml" Id="Refa2e4e18178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fa4fa90814a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23772c2fb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3bf7ab6d1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33a7efed8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f5e9dab54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8e745fbc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af274bb9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AGMABLY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814 322 262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AGMABLY HOLDING AS</a:t>
            </a:r>
          </a:p>
        </p:txBody>
      </p:sp>
    </p:spTree>
  </p:cSld>
  <p:clrMapOvr>
    <a:masterClrMapping xmlns:a="http://schemas.openxmlformats.org/drawingml/2006/main"/>
  </p:clrMapOvr>
</p:sld>
</file>